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71" r:id="rId2"/>
    <p:sldId id="344" r:id="rId3"/>
    <p:sldId id="351" r:id="rId4"/>
    <p:sldId id="354" r:id="rId5"/>
    <p:sldId id="352" r:id="rId6"/>
    <p:sldId id="350" r:id="rId7"/>
    <p:sldId id="342" r:id="rId8"/>
    <p:sldId id="356" r:id="rId9"/>
    <p:sldId id="357" r:id="rId10"/>
    <p:sldId id="366" r:id="rId11"/>
    <p:sldId id="367" r:id="rId12"/>
    <p:sldId id="368" r:id="rId13"/>
    <p:sldId id="369" r:id="rId14"/>
    <p:sldId id="370" r:id="rId15"/>
    <p:sldId id="359" r:id="rId16"/>
    <p:sldId id="372" r:id="rId17"/>
    <p:sldId id="373" r:id="rId18"/>
    <p:sldId id="374" r:id="rId19"/>
    <p:sldId id="360" r:id="rId20"/>
    <p:sldId id="362" r:id="rId21"/>
    <p:sldId id="377" r:id="rId22"/>
    <p:sldId id="363" r:id="rId23"/>
    <p:sldId id="376" r:id="rId24"/>
    <p:sldId id="361" r:id="rId25"/>
    <p:sldId id="375" r:id="rId26"/>
    <p:sldId id="364" r:id="rId27"/>
    <p:sldId id="365" r:id="rId28"/>
    <p:sldId id="295" r:id="rId29"/>
    <p:sldId id="265" r:id="rId30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93F"/>
    <a:srgbClr val="002856"/>
    <a:srgbClr val="FC0000"/>
    <a:srgbClr val="00F904"/>
    <a:srgbClr val="1615FE"/>
    <a:srgbClr val="4D6989"/>
    <a:srgbClr val="ED7D31"/>
    <a:srgbClr val="70A8DA"/>
    <a:srgbClr val="6F8D33"/>
    <a:srgbClr val="4F8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F5BED-BA20-43BC-A771-AE4B1CA876D4}" v="66" dt="2023-01-19T02:43:06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8" autoAdjust="0"/>
    <p:restoredTop sz="79765" autoAdjust="0"/>
  </p:normalViewPr>
  <p:slideViewPr>
    <p:cSldViewPr snapToGrid="0" snapToObjects="1">
      <p:cViewPr varScale="1">
        <p:scale>
          <a:sx n="46" d="100"/>
          <a:sy n="46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학생) 정해찬 (전기전자공학과)" userId="c206e3f8-eda4-4d29-847b-4522f9bfce41" providerId="ADAL" clId="{4A297802-8B35-430F-9387-76ED6FB17DBF}"/>
    <pc:docChg chg="undo custSel addSld delSld modSld sldOrd">
      <pc:chgData name="(학생) 정해찬 (전기전자공학과)" userId="c206e3f8-eda4-4d29-847b-4522f9bfce41" providerId="ADAL" clId="{4A297802-8B35-430F-9387-76ED6FB17DBF}" dt="2023-01-13T04:49:05.537" v="1583" actId="113"/>
      <pc:docMkLst>
        <pc:docMk/>
      </pc:docMkLst>
      <pc:sldChg chg="addSp modSp mod">
        <pc:chgData name="(학생) 정해찬 (전기전자공학과)" userId="c206e3f8-eda4-4d29-847b-4522f9bfce41" providerId="ADAL" clId="{4A297802-8B35-430F-9387-76ED6FB17DBF}" dt="2023-01-13T03:31:52.023" v="947" actId="14100"/>
        <pc:sldMkLst>
          <pc:docMk/>
          <pc:sldMk cId="3178583556" sldId="295"/>
        </pc:sldMkLst>
        <pc:spChg chg="add mod">
          <ac:chgData name="(학생) 정해찬 (전기전자공학과)" userId="c206e3f8-eda4-4d29-847b-4522f9bfce41" providerId="ADAL" clId="{4A297802-8B35-430F-9387-76ED6FB17DBF}" dt="2023-01-13T03:31:52.023" v="947" actId="14100"/>
          <ac:spMkLst>
            <pc:docMk/>
            <pc:sldMk cId="3178583556" sldId="295"/>
            <ac:spMk id="3" creationId="{6E17CBAA-9CC9-928B-EDEB-FE68F7DF601F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31:30.903" v="909" actId="14100"/>
          <ac:spMkLst>
            <pc:docMk/>
            <pc:sldMk cId="3178583556" sldId="295"/>
            <ac:spMk id="4" creationId="{3A0F6367-6E5D-0620-AE0C-80BB6B13D04A}"/>
          </ac:spMkLst>
        </pc:spChg>
      </pc:sldChg>
      <pc:sldChg chg="del">
        <pc:chgData name="(학생) 정해찬 (전기전자공학과)" userId="c206e3f8-eda4-4d29-847b-4522f9bfce41" providerId="ADAL" clId="{4A297802-8B35-430F-9387-76ED6FB17DBF}" dt="2023-01-13T03:24:51.137" v="720" actId="47"/>
        <pc:sldMkLst>
          <pc:docMk/>
          <pc:sldMk cId="3439931487" sldId="298"/>
        </pc:sldMkLst>
      </pc:sldChg>
      <pc:sldChg chg="addSp modSp mod">
        <pc:chgData name="(학생) 정해찬 (전기전자공학과)" userId="c206e3f8-eda4-4d29-847b-4522f9bfce41" providerId="ADAL" clId="{4A297802-8B35-430F-9387-76ED6FB17DBF}" dt="2023-01-13T03:21:20.805" v="716" actId="20577"/>
        <pc:sldMkLst>
          <pc:docMk/>
          <pc:sldMk cId="2833231279" sldId="305"/>
        </pc:sldMkLst>
        <pc:spChg chg="mod">
          <ac:chgData name="(학생) 정해찬 (전기전자공학과)" userId="c206e3f8-eda4-4d29-847b-4522f9bfce41" providerId="ADAL" clId="{4A297802-8B35-430F-9387-76ED6FB17DBF}" dt="2023-01-13T03:21:20.805" v="716" actId="20577"/>
          <ac:spMkLst>
            <pc:docMk/>
            <pc:sldMk cId="2833231279" sldId="305"/>
            <ac:spMk id="6" creationId="{99275284-75AC-8631-F40F-30AFCE9618D9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0:40.776" v="323" actId="1076"/>
          <ac:spMkLst>
            <pc:docMk/>
            <pc:sldMk cId="2833231279" sldId="305"/>
            <ac:spMk id="7" creationId="{DFD3B29F-CB2A-9AE6-A2F0-C385F1E2137C}"/>
          </ac:spMkLst>
        </pc:spChg>
        <pc:picChg chg="mod">
          <ac:chgData name="(학생) 정해찬 (전기전자공학과)" userId="c206e3f8-eda4-4d29-847b-4522f9bfce41" providerId="ADAL" clId="{4A297802-8B35-430F-9387-76ED6FB17DBF}" dt="2023-01-13T03:10:34.295" v="322" actId="1076"/>
          <ac:picMkLst>
            <pc:docMk/>
            <pc:sldMk cId="2833231279" sldId="305"/>
            <ac:picMk id="8" creationId="{8089AC84-38F9-8953-6D0B-4BCA2FF75C18}"/>
          </ac:picMkLst>
        </pc:picChg>
      </pc:sldChg>
      <pc:sldChg chg="addSp modSp del mod">
        <pc:chgData name="(학생) 정해찬 (전기전자공학과)" userId="c206e3f8-eda4-4d29-847b-4522f9bfce41" providerId="ADAL" clId="{4A297802-8B35-430F-9387-76ED6FB17DBF}" dt="2023-01-13T03:22:23.943" v="717" actId="47"/>
        <pc:sldMkLst>
          <pc:docMk/>
          <pc:sldMk cId="1314734976" sldId="308"/>
        </pc:sldMkLst>
        <pc:spChg chg="add mod">
          <ac:chgData name="(학생) 정해찬 (전기전자공학과)" userId="c206e3f8-eda4-4d29-847b-4522f9bfce41" providerId="ADAL" clId="{4A297802-8B35-430F-9387-76ED6FB17DBF}" dt="2023-01-13T03:14:01.743" v="391" actId="208"/>
          <ac:spMkLst>
            <pc:docMk/>
            <pc:sldMk cId="1314734976" sldId="308"/>
            <ac:spMk id="2" creationId="{6C41B584-8C63-C637-0CFB-A6F0F0EC3EEA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3:57.441" v="390" actId="207"/>
          <ac:spMkLst>
            <pc:docMk/>
            <pc:sldMk cId="1314734976" sldId="308"/>
            <ac:spMk id="3" creationId="{97BC9ABB-7CC4-EBD2-1454-531CCAF3E50E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3:50.485" v="388" actId="207"/>
          <ac:spMkLst>
            <pc:docMk/>
            <pc:sldMk cId="1314734976" sldId="308"/>
            <ac:spMk id="4" creationId="{85110AC8-4424-DCF9-4B2F-A0CA0F5BAD5D}"/>
          </ac:spMkLst>
        </pc:spChg>
        <pc:spChg chg="mod">
          <ac:chgData name="(학생) 정해찬 (전기전자공학과)" userId="c206e3f8-eda4-4d29-847b-4522f9bfce41" providerId="ADAL" clId="{4A297802-8B35-430F-9387-76ED6FB17DBF}" dt="2023-01-13T03:14:07.839" v="392" actId="14100"/>
          <ac:spMkLst>
            <pc:docMk/>
            <pc:sldMk cId="1314734976" sldId="308"/>
            <ac:spMk id="7" creationId="{AEC1E6D3-9067-2FD3-CA73-D5BA6D7C8BA3}"/>
          </ac:spMkLst>
        </pc:spChg>
      </pc:sldChg>
      <pc:sldChg chg="ord">
        <pc:chgData name="(학생) 정해찬 (전기전자공학과)" userId="c206e3f8-eda4-4d29-847b-4522f9bfce41" providerId="ADAL" clId="{4A297802-8B35-430F-9387-76ED6FB17DBF}" dt="2023-01-13T03:23:53.716" v="719"/>
        <pc:sldMkLst>
          <pc:docMk/>
          <pc:sldMk cId="342165817" sldId="311"/>
        </pc:sldMkLst>
      </pc:sldChg>
      <pc:sldChg chg="addSp modSp">
        <pc:chgData name="(학생) 정해찬 (전기전자공학과)" userId="c206e3f8-eda4-4d29-847b-4522f9bfce41" providerId="ADAL" clId="{4A297802-8B35-430F-9387-76ED6FB17DBF}" dt="2023-01-13T04:25:44.971" v="1344"/>
        <pc:sldMkLst>
          <pc:docMk/>
          <pc:sldMk cId="3791081410" sldId="312"/>
        </pc:sldMkLst>
        <pc:spChg chg="add mod">
          <ac:chgData name="(학생) 정해찬 (전기전자공학과)" userId="c206e3f8-eda4-4d29-847b-4522f9bfce41" providerId="ADAL" clId="{4A297802-8B35-430F-9387-76ED6FB17DBF}" dt="2023-01-13T04:25:44.971" v="1344"/>
          <ac:spMkLst>
            <pc:docMk/>
            <pc:sldMk cId="3791081410" sldId="312"/>
            <ac:spMk id="2" creationId="{55702FBF-B999-AA93-962E-8959FE2EE14C}"/>
          </ac:spMkLst>
        </pc:spChg>
      </pc:sldChg>
      <pc:sldChg chg="addSp modSp mod">
        <pc:chgData name="(학생) 정해찬 (전기전자공학과)" userId="c206e3f8-eda4-4d29-847b-4522f9bfce41" providerId="ADAL" clId="{4A297802-8B35-430F-9387-76ED6FB17DBF}" dt="2023-01-13T03:07:13.767" v="244" actId="1076"/>
        <pc:sldMkLst>
          <pc:docMk/>
          <pc:sldMk cId="1210114580" sldId="315"/>
        </pc:sldMkLst>
        <pc:spChg chg="add mod">
          <ac:chgData name="(학생) 정해찬 (전기전자공학과)" userId="c206e3f8-eda4-4d29-847b-4522f9bfce41" providerId="ADAL" clId="{4A297802-8B35-430F-9387-76ED6FB17DBF}" dt="2023-01-13T03:06:55.381" v="239" actId="20577"/>
          <ac:spMkLst>
            <pc:docMk/>
            <pc:sldMk cId="1210114580" sldId="315"/>
            <ac:spMk id="5" creationId="{3ED08F1C-5A75-3FF7-6D79-919AF1B0144F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07:13.767" v="244" actId="1076"/>
          <ac:spMkLst>
            <pc:docMk/>
            <pc:sldMk cId="1210114580" sldId="315"/>
            <ac:spMk id="7" creationId="{F2FF1DE3-116B-0BDA-21F6-0B13CF47E5FC}"/>
          </ac:spMkLst>
        </pc:spChg>
        <pc:picChg chg="mod">
          <ac:chgData name="(학생) 정해찬 (전기전자공학과)" userId="c206e3f8-eda4-4d29-847b-4522f9bfce41" providerId="ADAL" clId="{4A297802-8B35-430F-9387-76ED6FB17DBF}" dt="2023-01-13T03:02:50.416" v="24" actId="14100"/>
          <ac:picMkLst>
            <pc:docMk/>
            <pc:sldMk cId="1210114580" sldId="315"/>
            <ac:picMk id="4" creationId="{B87DEC7E-0F39-D47F-2896-F8790B93E6E5}"/>
          </ac:picMkLst>
        </pc:picChg>
      </pc:sldChg>
      <pc:sldChg chg="addSp modSp mod">
        <pc:chgData name="(학생) 정해찬 (전기전자공학과)" userId="c206e3f8-eda4-4d29-847b-4522f9bfce41" providerId="ADAL" clId="{4A297802-8B35-430F-9387-76ED6FB17DBF}" dt="2023-01-13T04:01:10.717" v="1138" actId="1076"/>
        <pc:sldMkLst>
          <pc:docMk/>
          <pc:sldMk cId="155194299" sldId="316"/>
        </pc:sldMkLst>
        <pc:spChg chg="add mod">
          <ac:chgData name="(학생) 정해찬 (전기전자공학과)" userId="c206e3f8-eda4-4d29-847b-4522f9bfce41" providerId="ADAL" clId="{4A297802-8B35-430F-9387-76ED6FB17DBF}" dt="2023-01-13T03:05:31.238" v="170" actId="1076"/>
          <ac:spMkLst>
            <pc:docMk/>
            <pc:sldMk cId="155194299" sldId="316"/>
            <ac:spMk id="2" creationId="{FC6EDCEC-6093-9574-B32C-A55070014677}"/>
          </ac:spMkLst>
        </pc:spChg>
        <pc:spChg chg="mod">
          <ac:chgData name="(학생) 정해찬 (전기전자공학과)" userId="c206e3f8-eda4-4d29-847b-4522f9bfce41" providerId="ADAL" clId="{4A297802-8B35-430F-9387-76ED6FB17DBF}" dt="2023-01-13T04:01:05.137" v="1136" actId="1076"/>
          <ac:spMkLst>
            <pc:docMk/>
            <pc:sldMk cId="155194299" sldId="316"/>
            <ac:spMk id="5" creationId="{E982BB24-9CA1-E1DF-D1E6-EFA77B5494E0}"/>
          </ac:spMkLst>
        </pc:spChg>
        <pc:spChg chg="mod">
          <ac:chgData name="(학생) 정해찬 (전기전자공학과)" userId="c206e3f8-eda4-4d29-847b-4522f9bfce41" providerId="ADAL" clId="{4A297802-8B35-430F-9387-76ED6FB17DBF}" dt="2023-01-13T04:01:10.717" v="1138" actId="1076"/>
          <ac:spMkLst>
            <pc:docMk/>
            <pc:sldMk cId="155194299" sldId="316"/>
            <ac:spMk id="6" creationId="{19F36895-FDD0-C218-284C-6ECD8E29BA95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00:59.182" v="1134" actId="1076"/>
          <ac:spMkLst>
            <pc:docMk/>
            <pc:sldMk cId="155194299" sldId="316"/>
            <ac:spMk id="8" creationId="{054D7BA5-FA36-BF30-14F8-88F0EEE89458}"/>
          </ac:spMkLst>
        </pc:spChg>
        <pc:picChg chg="mod">
          <ac:chgData name="(학생) 정해찬 (전기전자공학과)" userId="c206e3f8-eda4-4d29-847b-4522f9bfce41" providerId="ADAL" clId="{4A297802-8B35-430F-9387-76ED6FB17DBF}" dt="2023-01-13T04:01:07.728" v="1137" actId="1076"/>
          <ac:picMkLst>
            <pc:docMk/>
            <pc:sldMk cId="155194299" sldId="316"/>
            <ac:picMk id="3" creationId="{CB4CC7A4-AED8-3B07-F3EF-CF60EC6CF21F}"/>
          </ac:picMkLst>
        </pc:picChg>
        <pc:picChg chg="mod">
          <ac:chgData name="(학생) 정해찬 (전기전자공학과)" userId="c206e3f8-eda4-4d29-847b-4522f9bfce41" providerId="ADAL" clId="{4A297802-8B35-430F-9387-76ED6FB17DBF}" dt="2023-01-13T03:59:58.757" v="1074" actId="1076"/>
          <ac:picMkLst>
            <pc:docMk/>
            <pc:sldMk cId="155194299" sldId="316"/>
            <ac:picMk id="7" creationId="{064CC1EC-174C-B04B-D44D-C67565CBBCDD}"/>
          </ac:picMkLst>
        </pc:picChg>
        <pc:picChg chg="mod">
          <ac:chgData name="(학생) 정해찬 (전기전자공학과)" userId="c206e3f8-eda4-4d29-847b-4522f9bfce41" providerId="ADAL" clId="{4A297802-8B35-430F-9387-76ED6FB17DBF}" dt="2023-01-13T04:01:01.901" v="1135" actId="1076"/>
          <ac:picMkLst>
            <pc:docMk/>
            <pc:sldMk cId="155194299" sldId="316"/>
            <ac:picMk id="13" creationId="{F6046406-418A-5358-2606-080684890AB7}"/>
          </ac:picMkLst>
        </pc:picChg>
      </pc:sldChg>
      <pc:sldChg chg="addSp delSp modSp mod">
        <pc:chgData name="(학생) 정해찬 (전기전자공학과)" userId="c206e3f8-eda4-4d29-847b-4522f9bfce41" providerId="ADAL" clId="{4A297802-8B35-430F-9387-76ED6FB17DBF}" dt="2023-01-13T03:06:17.551" v="216" actId="1076"/>
        <pc:sldMkLst>
          <pc:docMk/>
          <pc:sldMk cId="3143161493" sldId="317"/>
        </pc:sldMkLst>
        <pc:spChg chg="add mod">
          <ac:chgData name="(학생) 정해찬 (전기전자공학과)" userId="c206e3f8-eda4-4d29-847b-4522f9bfce41" providerId="ADAL" clId="{4A297802-8B35-430F-9387-76ED6FB17DBF}" dt="2023-01-13T03:06:17.551" v="216" actId="1076"/>
          <ac:spMkLst>
            <pc:docMk/>
            <pc:sldMk cId="3143161493" sldId="317"/>
            <ac:spMk id="3" creationId="{C4E460B3-BB5D-E75A-2B5B-FB8B070BC0C3}"/>
          </ac:spMkLst>
        </pc:spChg>
        <pc:picChg chg="mod">
          <ac:chgData name="(학생) 정해찬 (전기전자공학과)" userId="c206e3f8-eda4-4d29-847b-4522f9bfce41" providerId="ADAL" clId="{4A297802-8B35-430F-9387-76ED6FB17DBF}" dt="2023-01-13T03:02:46.620" v="23" actId="14100"/>
          <ac:picMkLst>
            <pc:docMk/>
            <pc:sldMk cId="3143161493" sldId="317"/>
            <ac:picMk id="5" creationId="{A287E96E-7DF1-6A7C-049B-B6E257A6DF49}"/>
          </ac:picMkLst>
        </pc:picChg>
        <pc:picChg chg="del">
          <ac:chgData name="(학생) 정해찬 (전기전자공학과)" userId="c206e3f8-eda4-4d29-847b-4522f9bfce41" providerId="ADAL" clId="{4A297802-8B35-430F-9387-76ED6FB17DBF}" dt="2023-01-13T03:02:40.618" v="21" actId="478"/>
          <ac:picMkLst>
            <pc:docMk/>
            <pc:sldMk cId="3143161493" sldId="317"/>
            <ac:picMk id="14" creationId="{373384E9-ECE3-110B-468B-A7188F831742}"/>
          </ac:picMkLst>
        </pc:picChg>
        <pc:picChg chg="del">
          <ac:chgData name="(학생) 정해찬 (전기전자공학과)" userId="c206e3f8-eda4-4d29-847b-4522f9bfce41" providerId="ADAL" clId="{4A297802-8B35-430F-9387-76ED6FB17DBF}" dt="2023-01-13T03:02:42.022" v="22" actId="478"/>
          <ac:picMkLst>
            <pc:docMk/>
            <pc:sldMk cId="3143161493" sldId="317"/>
            <ac:picMk id="17" creationId="{6E99092B-A018-815F-B6BE-13AA74562A8F}"/>
          </ac:picMkLst>
        </pc:picChg>
      </pc:sldChg>
      <pc:sldChg chg="addSp delSp modSp mod">
        <pc:chgData name="(학생) 정해찬 (전기전자공학과)" userId="c206e3f8-eda4-4d29-847b-4522f9bfce41" providerId="ADAL" clId="{4A297802-8B35-430F-9387-76ED6FB17DBF}" dt="2023-01-13T04:02:24.041" v="1242" actId="478"/>
        <pc:sldMkLst>
          <pc:docMk/>
          <pc:sldMk cId="57882790" sldId="318"/>
        </pc:sldMkLst>
        <pc:spChg chg="add del mod">
          <ac:chgData name="(학생) 정해찬 (전기전자공학과)" userId="c206e3f8-eda4-4d29-847b-4522f9bfce41" providerId="ADAL" clId="{4A297802-8B35-430F-9387-76ED6FB17DBF}" dt="2023-01-13T04:02:24.041" v="1242" actId="478"/>
          <ac:spMkLst>
            <pc:docMk/>
            <pc:sldMk cId="57882790" sldId="318"/>
            <ac:spMk id="3" creationId="{41BBF2C7-14D8-55C5-0A6D-EE05DCD04809}"/>
          </ac:spMkLst>
        </pc:spChg>
      </pc:sldChg>
      <pc:sldChg chg="modSp">
        <pc:chgData name="(학생) 정해찬 (전기전자공학과)" userId="c206e3f8-eda4-4d29-847b-4522f9bfce41" providerId="ADAL" clId="{4A297802-8B35-430F-9387-76ED6FB17DBF}" dt="2023-01-13T03:54:37.093" v="1067" actId="20577"/>
        <pc:sldMkLst>
          <pc:docMk/>
          <pc:sldMk cId="945170878" sldId="320"/>
        </pc:sldMkLst>
        <pc:spChg chg="mod">
          <ac:chgData name="(학생) 정해찬 (전기전자공학과)" userId="c206e3f8-eda4-4d29-847b-4522f9bfce41" providerId="ADAL" clId="{4A297802-8B35-430F-9387-76ED6FB17DBF}" dt="2023-01-13T03:54:37.093" v="1067" actId="20577"/>
          <ac:spMkLst>
            <pc:docMk/>
            <pc:sldMk cId="945170878" sldId="320"/>
            <ac:spMk id="2" creationId="{B70473AC-E0D5-1576-331C-295C30E8D7EE}"/>
          </ac:spMkLst>
        </pc:spChg>
      </pc:sldChg>
      <pc:sldChg chg="modSp mod">
        <pc:chgData name="(학생) 정해찬 (전기전자공학과)" userId="c206e3f8-eda4-4d29-847b-4522f9bfce41" providerId="ADAL" clId="{4A297802-8B35-430F-9387-76ED6FB17DBF}" dt="2023-01-13T04:12:12.991" v="1317" actId="20577"/>
        <pc:sldMkLst>
          <pc:docMk/>
          <pc:sldMk cId="1112036008" sldId="321"/>
        </pc:sldMkLst>
        <pc:spChg chg="mod">
          <ac:chgData name="(학생) 정해찬 (전기전자공학과)" userId="c206e3f8-eda4-4d29-847b-4522f9bfce41" providerId="ADAL" clId="{4A297802-8B35-430F-9387-76ED6FB17DBF}" dt="2023-01-13T04:12:12.991" v="1317" actId="20577"/>
          <ac:spMkLst>
            <pc:docMk/>
            <pc:sldMk cId="1112036008" sldId="321"/>
            <ac:spMk id="7" creationId="{AEC1E6D3-9067-2FD3-CA73-D5BA6D7C8BA3}"/>
          </ac:spMkLst>
        </pc:spChg>
      </pc:sldChg>
      <pc:sldChg chg="modNotesTx">
        <pc:chgData name="(학생) 정해찬 (전기전자공학과)" userId="c206e3f8-eda4-4d29-847b-4522f9bfce41" providerId="ADAL" clId="{4A297802-8B35-430F-9387-76ED6FB17DBF}" dt="2023-01-13T04:17:43.536" v="1322" actId="20577"/>
        <pc:sldMkLst>
          <pc:docMk/>
          <pc:sldMk cId="1614346424" sldId="324"/>
        </pc:sldMkLst>
      </pc:sldChg>
      <pc:sldChg chg="modSp add del mod">
        <pc:chgData name="(학생) 정해찬 (전기전자공학과)" userId="c206e3f8-eda4-4d29-847b-4522f9bfce41" providerId="ADAL" clId="{4A297802-8B35-430F-9387-76ED6FB17DBF}" dt="2023-01-13T04:24:01.011" v="1324"/>
        <pc:sldMkLst>
          <pc:docMk/>
          <pc:sldMk cId="3892799626" sldId="329"/>
        </pc:sldMkLst>
        <pc:spChg chg="mod">
          <ac:chgData name="(학생) 정해찬 (전기전자공학과)" userId="c206e3f8-eda4-4d29-847b-4522f9bfce41" providerId="ADAL" clId="{4A297802-8B35-430F-9387-76ED6FB17DBF}" dt="2023-01-13T03:40:59.271" v="1009" actId="1076"/>
          <ac:spMkLst>
            <pc:docMk/>
            <pc:sldMk cId="3892799626" sldId="329"/>
            <ac:spMk id="65" creationId="{809C2347-9F6F-34DA-00FA-5C923491454B}"/>
          </ac:spMkLst>
        </pc:spChg>
        <pc:spChg chg="mod">
          <ac:chgData name="(학생) 정해찬 (전기전자공학과)" userId="c206e3f8-eda4-4d29-847b-4522f9bfce41" providerId="ADAL" clId="{4A297802-8B35-430F-9387-76ED6FB17DBF}" dt="2023-01-13T03:41:06.461" v="1010" actId="1076"/>
          <ac:spMkLst>
            <pc:docMk/>
            <pc:sldMk cId="3892799626" sldId="329"/>
            <ac:spMk id="71" creationId="{7EBEBC16-0818-EF1B-75CD-E1350CBA2508}"/>
          </ac:spMkLst>
        </pc:spChg>
      </pc:sldChg>
      <pc:sldChg chg="modSp add del">
        <pc:chgData name="(학생) 정해찬 (전기전자공학과)" userId="c206e3f8-eda4-4d29-847b-4522f9bfce41" providerId="ADAL" clId="{4A297802-8B35-430F-9387-76ED6FB17DBF}" dt="2023-01-13T04:45:35.337" v="1568" actId="47"/>
        <pc:sldMkLst>
          <pc:docMk/>
          <pc:sldMk cId="212405789" sldId="330"/>
        </pc:sldMkLst>
        <pc:spChg chg="mod">
          <ac:chgData name="(학생) 정해찬 (전기전자공학과)" userId="c206e3f8-eda4-4d29-847b-4522f9bfce41" providerId="ADAL" clId="{4A297802-8B35-430F-9387-76ED6FB17DBF}" dt="2023-01-13T03:42:21.636" v="1014"/>
          <ac:spMkLst>
            <pc:docMk/>
            <pc:sldMk cId="212405789" sldId="330"/>
            <ac:spMk id="71" creationId="{7EBEBC16-0818-EF1B-75CD-E1350CBA2508}"/>
          </ac:spMkLst>
        </pc:spChg>
      </pc:sldChg>
      <pc:sldChg chg="addSp modSp mod">
        <pc:chgData name="(학생) 정해찬 (전기전자공학과)" userId="c206e3f8-eda4-4d29-847b-4522f9bfce41" providerId="ADAL" clId="{4A297802-8B35-430F-9387-76ED6FB17DBF}" dt="2023-01-13T04:25:42.290" v="1343" actId="1076"/>
        <pc:sldMkLst>
          <pc:docMk/>
          <pc:sldMk cId="3861341724" sldId="331"/>
        </pc:sldMkLst>
        <pc:spChg chg="add mod">
          <ac:chgData name="(학생) 정해찬 (전기전자공학과)" userId="c206e3f8-eda4-4d29-847b-4522f9bfce41" providerId="ADAL" clId="{4A297802-8B35-430F-9387-76ED6FB17DBF}" dt="2023-01-13T04:25:42.290" v="1343" actId="1076"/>
          <ac:spMkLst>
            <pc:docMk/>
            <pc:sldMk cId="3861341724" sldId="331"/>
            <ac:spMk id="2" creationId="{EC36C994-22EA-74C6-A0AD-4A10DEF9BFCA}"/>
          </ac:spMkLst>
        </pc:spChg>
      </pc:sldChg>
      <pc:sldChg chg="addSp delSp modSp mod">
        <pc:chgData name="(학생) 정해찬 (전기전자공학과)" userId="c206e3f8-eda4-4d29-847b-4522f9bfce41" providerId="ADAL" clId="{4A297802-8B35-430F-9387-76ED6FB17DBF}" dt="2023-01-13T04:30:03.117" v="1368" actId="208"/>
        <pc:sldMkLst>
          <pc:docMk/>
          <pc:sldMk cId="3437269935" sldId="332"/>
        </pc:sldMkLst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7" creationId="{485A4100-1011-7855-77F4-C2163B1CBE7A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8" creationId="{E5E052E3-C4CC-2199-FA6D-0095EE9EF1E3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9" creationId="{4862255B-19DB-1226-876E-07DE72E0557C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13" creationId="{A8136CE0-A30D-B1D7-2AD1-2677C8DDAE46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4:28:40.021" v="1347" actId="1076"/>
          <ac:picMkLst>
            <pc:docMk/>
            <pc:sldMk cId="3437269935" sldId="332"/>
            <ac:picMk id="3" creationId="{67F8AF34-D0E2-6F6B-10D9-48AF9BA591F3}"/>
          </ac:picMkLst>
        </pc:picChg>
        <pc:picChg chg="add mod">
          <ac:chgData name="(학생) 정해찬 (전기전자공학과)" userId="c206e3f8-eda4-4d29-847b-4522f9bfce41" providerId="ADAL" clId="{4A297802-8B35-430F-9387-76ED6FB17DBF}" dt="2023-01-13T04:28:59.072" v="1350" actId="1076"/>
          <ac:picMkLst>
            <pc:docMk/>
            <pc:sldMk cId="3437269935" sldId="332"/>
            <ac:picMk id="5" creationId="{43AA4DBD-66CA-BB3E-48B5-BE982835A104}"/>
          </ac:picMkLst>
        </pc:picChg>
        <pc:picChg chg="del">
          <ac:chgData name="(학생) 정해찬 (전기전자공학과)" userId="c206e3f8-eda4-4d29-847b-4522f9bfce41" providerId="ADAL" clId="{4A297802-8B35-430F-9387-76ED6FB17DBF}" dt="2023-01-13T04:28:37.646" v="1345" actId="478"/>
          <ac:picMkLst>
            <pc:docMk/>
            <pc:sldMk cId="3437269935" sldId="332"/>
            <ac:picMk id="27" creationId="{9B0000EA-F4B3-E783-2D90-7D94FBABC28D}"/>
          </ac:picMkLst>
        </pc:picChg>
        <pc:cxnChg chg="add mod">
          <ac:chgData name="(학생) 정해찬 (전기전자공학과)" userId="c206e3f8-eda4-4d29-847b-4522f9bfce41" providerId="ADAL" clId="{4A297802-8B35-430F-9387-76ED6FB17DBF}" dt="2023-01-13T04:30:03.117" v="1368" actId="208"/>
          <ac:cxnSpMkLst>
            <pc:docMk/>
            <pc:sldMk cId="3437269935" sldId="332"/>
            <ac:cxnSpMk id="16" creationId="{0CEA1656-821F-AE08-12E5-64EF22886E24}"/>
          </ac:cxnSpMkLst>
        </pc:cxnChg>
      </pc:sldChg>
      <pc:sldChg chg="addSp modSp mod">
        <pc:chgData name="(학생) 정해찬 (전기전자공학과)" userId="c206e3f8-eda4-4d29-847b-4522f9bfce41" providerId="ADAL" clId="{4A297802-8B35-430F-9387-76ED6FB17DBF}" dt="2023-01-13T04:29:54.833" v="1365" actId="208"/>
        <pc:sldMkLst>
          <pc:docMk/>
          <pc:sldMk cId="744654770" sldId="333"/>
        </pc:sldMkLst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5" creationId="{CCA48E4F-4DE2-6041-D1AB-13620AE24545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7" creationId="{98185A6D-95D7-06C7-4314-8ABAB3FF4B32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9" creationId="{DF349ECD-BD28-DA93-37ED-0DA8A38E9C16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16" creationId="{F260C3E4-9CAF-6B2D-71EF-1FB441CDDFFF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4:29:05.930" v="1351"/>
          <ac:picMkLst>
            <pc:docMk/>
            <pc:sldMk cId="744654770" sldId="333"/>
            <ac:picMk id="4" creationId="{55DEEF0C-0A13-84F0-31D8-51825F0C94D1}"/>
          </ac:picMkLst>
        </pc:picChg>
        <pc:cxnChg chg="add mod">
          <ac:chgData name="(학생) 정해찬 (전기전자공학과)" userId="c206e3f8-eda4-4d29-847b-4522f9bfce41" providerId="ADAL" clId="{4A297802-8B35-430F-9387-76ED6FB17DBF}" dt="2023-01-13T04:29:51.081" v="1364" actId="208"/>
          <ac:cxnSpMkLst>
            <pc:docMk/>
            <pc:sldMk cId="744654770" sldId="333"/>
            <ac:cxnSpMk id="20" creationId="{8D14E5EC-1AEB-7D19-1456-F543EA6E23B2}"/>
          </ac:cxnSpMkLst>
        </pc:cxnChg>
        <pc:cxnChg chg="add mod">
          <ac:chgData name="(학생) 정해찬 (전기전자공학과)" userId="c206e3f8-eda4-4d29-847b-4522f9bfce41" providerId="ADAL" clId="{4A297802-8B35-430F-9387-76ED6FB17DBF}" dt="2023-01-13T04:29:54.833" v="1365" actId="208"/>
          <ac:cxnSpMkLst>
            <pc:docMk/>
            <pc:sldMk cId="744654770" sldId="333"/>
            <ac:cxnSpMk id="21" creationId="{729E51A2-F902-9EEE-9895-5DC1F562555B}"/>
          </ac:cxnSpMkLst>
        </pc:cxnChg>
        <pc:cxnChg chg="add mod">
          <ac:chgData name="(학생) 정해찬 (전기전자공학과)" userId="c206e3f8-eda4-4d29-847b-4522f9bfce41" providerId="ADAL" clId="{4A297802-8B35-430F-9387-76ED6FB17DBF}" dt="2023-01-13T04:29:47.791" v="1363" actId="208"/>
          <ac:cxnSpMkLst>
            <pc:docMk/>
            <pc:sldMk cId="744654770" sldId="333"/>
            <ac:cxnSpMk id="24" creationId="{EB286A1F-98CD-C65D-4B10-07D8CC227F66}"/>
          </ac:cxnSpMkLst>
        </pc:cxnChg>
      </pc:sldChg>
      <pc:sldChg chg="addSp modSp mod">
        <pc:chgData name="(학생) 정해찬 (전기전자공학과)" userId="c206e3f8-eda4-4d29-847b-4522f9bfce41" providerId="ADAL" clId="{4A297802-8B35-430F-9387-76ED6FB17DBF}" dt="2023-01-13T03:46:34.311" v="1022" actId="1076"/>
        <pc:sldMkLst>
          <pc:docMk/>
          <pc:sldMk cId="1419858719" sldId="334"/>
        </pc:sldMkLst>
        <pc:spChg chg="mod">
          <ac:chgData name="(학생) 정해찬 (전기전자공학과)" userId="c206e3f8-eda4-4d29-847b-4522f9bfce41" providerId="ADAL" clId="{4A297802-8B35-430F-9387-76ED6FB17DBF}" dt="2023-01-13T03:44:42.641" v="1017" actId="115"/>
          <ac:spMkLst>
            <pc:docMk/>
            <pc:sldMk cId="1419858719" sldId="334"/>
            <ac:spMk id="9" creationId="{D4DB940C-4BBD-3542-B33D-C664CA7231B2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3:46:34.311" v="1022" actId="1076"/>
          <ac:picMkLst>
            <pc:docMk/>
            <pc:sldMk cId="1419858719" sldId="334"/>
            <ac:picMk id="1026" creationId="{1AFA08B7-19DB-AFC0-F5D2-2478D772AB87}"/>
          </ac:picMkLst>
        </pc:picChg>
      </pc:sldChg>
      <pc:sldChg chg="modSp mod">
        <pc:chgData name="(학생) 정해찬 (전기전자공학과)" userId="c206e3f8-eda4-4d29-847b-4522f9bfce41" providerId="ADAL" clId="{4A297802-8B35-430F-9387-76ED6FB17DBF}" dt="2023-01-13T04:40:16.452" v="1550" actId="20577"/>
        <pc:sldMkLst>
          <pc:docMk/>
          <pc:sldMk cId="1869328639" sldId="336"/>
        </pc:sldMkLst>
        <pc:spChg chg="mod">
          <ac:chgData name="(학생) 정해찬 (전기전자공학과)" userId="c206e3f8-eda4-4d29-847b-4522f9bfce41" providerId="ADAL" clId="{4A297802-8B35-430F-9387-76ED6FB17DBF}" dt="2023-01-13T04:40:16.452" v="1550" actId="20577"/>
          <ac:spMkLst>
            <pc:docMk/>
            <pc:sldMk cId="1869328639" sldId="336"/>
            <ac:spMk id="17" creationId="{5FBDEC44-0512-CA6A-C9F3-810A3DACE4DC}"/>
          </ac:spMkLst>
        </pc:spChg>
      </pc:sldChg>
      <pc:sldChg chg="addSp modSp mod">
        <pc:chgData name="(학생) 정해찬 (전기전자공학과)" userId="c206e3f8-eda4-4d29-847b-4522f9bfce41" providerId="ADAL" clId="{4A297802-8B35-430F-9387-76ED6FB17DBF}" dt="2023-01-13T04:49:05.537" v="1583" actId="113"/>
        <pc:sldMkLst>
          <pc:docMk/>
          <pc:sldMk cId="2943801498" sldId="340"/>
        </pc:sldMkLst>
        <pc:spChg chg="mod">
          <ac:chgData name="(학생) 정해찬 (전기전자공학과)" userId="c206e3f8-eda4-4d29-847b-4522f9bfce41" providerId="ADAL" clId="{4A297802-8B35-430F-9387-76ED6FB17DBF}" dt="2023-01-13T04:49:05.537" v="1583" actId="113"/>
          <ac:spMkLst>
            <pc:docMk/>
            <pc:sldMk cId="2943801498" sldId="340"/>
            <ac:spMk id="2" creationId="{B70473AC-E0D5-1576-331C-295C30E8D7EE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3:55:06.057" v="1072" actId="1076"/>
          <ac:picMkLst>
            <pc:docMk/>
            <pc:sldMk cId="2943801498" sldId="340"/>
            <ac:picMk id="6" creationId="{EB462563-05A0-5A90-5150-77F7625739DF}"/>
          </ac:picMkLst>
        </pc:picChg>
      </pc:sldChg>
      <pc:sldChg chg="addSp modSp mod">
        <pc:chgData name="(학생) 정해찬 (전기전자공학과)" userId="c206e3f8-eda4-4d29-847b-4522f9bfce41" providerId="ADAL" clId="{4A297802-8B35-430F-9387-76ED6FB17DBF}" dt="2023-01-13T03:09:10.904" v="251" actId="1076"/>
        <pc:sldMkLst>
          <pc:docMk/>
          <pc:sldMk cId="2147893438" sldId="341"/>
        </pc:sldMkLst>
        <pc:spChg chg="mod">
          <ac:chgData name="(학생) 정해찬 (전기전자공학과)" userId="c206e3f8-eda4-4d29-847b-4522f9bfce41" providerId="ADAL" clId="{4A297802-8B35-430F-9387-76ED6FB17DBF}" dt="2023-01-13T03:09:08.200" v="250" actId="20577"/>
          <ac:spMkLst>
            <pc:docMk/>
            <pc:sldMk cId="2147893438" sldId="341"/>
            <ac:spMk id="6" creationId="{E5AA1A37-AF56-96FC-F641-CDF9BD96FB97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3:09:10.904" v="251" actId="1076"/>
          <ac:picMkLst>
            <pc:docMk/>
            <pc:sldMk cId="2147893438" sldId="341"/>
            <ac:picMk id="2" creationId="{B81A3E6D-CC6B-0F2E-C3C3-ABAA61404D96}"/>
          </ac:picMkLst>
        </pc:picChg>
        <pc:picChg chg="mod">
          <ac:chgData name="(학생) 정해찬 (전기전자공학과)" userId="c206e3f8-eda4-4d29-847b-4522f9bfce41" providerId="ADAL" clId="{4A297802-8B35-430F-9387-76ED6FB17DBF}" dt="2023-01-13T03:08:54.828" v="245" actId="14100"/>
          <ac:picMkLst>
            <pc:docMk/>
            <pc:sldMk cId="2147893438" sldId="341"/>
            <ac:picMk id="4" creationId="{C3AC3459-4EB3-B78D-E80C-3B3C1EC14684}"/>
          </ac:picMkLst>
        </pc:picChg>
      </pc:sldChg>
      <pc:sldChg chg="addSp modSp add mod">
        <pc:chgData name="(학생) 정해찬 (전기전자공학과)" userId="c206e3f8-eda4-4d29-847b-4522f9bfce41" providerId="ADAL" clId="{4A297802-8B35-430F-9387-76ED6FB17DBF}" dt="2023-01-13T03:18:56.356" v="641" actId="1076"/>
        <pc:sldMkLst>
          <pc:docMk/>
          <pc:sldMk cId="34122528" sldId="342"/>
        </pc:sldMkLst>
        <pc:spChg chg="mod">
          <ac:chgData name="(학생) 정해찬 (전기전자공학과)" userId="c206e3f8-eda4-4d29-847b-4522f9bfce41" providerId="ADAL" clId="{4A297802-8B35-430F-9387-76ED6FB17DBF}" dt="2023-01-13T03:18:44.868" v="638" actId="1076"/>
          <ac:spMkLst>
            <pc:docMk/>
            <pc:sldMk cId="34122528" sldId="342"/>
            <ac:spMk id="3" creationId="{97BC9ABB-7CC4-EBD2-1454-531CCAF3E50E}"/>
          </ac:spMkLst>
        </pc:spChg>
        <pc:spChg chg="mod">
          <ac:chgData name="(학생) 정해찬 (전기전자공학과)" userId="c206e3f8-eda4-4d29-847b-4522f9bfce41" providerId="ADAL" clId="{4A297802-8B35-430F-9387-76ED6FB17DBF}" dt="2023-01-13T03:18:52.107" v="640" actId="1076"/>
          <ac:spMkLst>
            <pc:docMk/>
            <pc:sldMk cId="34122528" sldId="342"/>
            <ac:spMk id="4" creationId="{85110AC8-4424-DCF9-4B2F-A0CA0F5BAD5D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8:48.201" v="639" actId="1076"/>
          <ac:spMkLst>
            <pc:docMk/>
            <pc:sldMk cId="34122528" sldId="342"/>
            <ac:spMk id="6" creationId="{17E49E2B-608D-0C5F-4C88-A2E845B1109E}"/>
          </ac:spMkLst>
        </pc:spChg>
        <pc:spChg chg="mod">
          <ac:chgData name="(학생) 정해찬 (전기전자공학과)" userId="c206e3f8-eda4-4d29-847b-4522f9bfce41" providerId="ADAL" clId="{4A297802-8B35-430F-9387-76ED6FB17DBF}" dt="2023-01-13T03:18:56.356" v="641" actId="1076"/>
          <ac:spMkLst>
            <pc:docMk/>
            <pc:sldMk cId="34122528" sldId="342"/>
            <ac:spMk id="7" creationId="{AEC1E6D3-9067-2FD3-CA73-D5BA6D7C8BA3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7:32.135" v="610" actId="20577"/>
          <ac:spMkLst>
            <pc:docMk/>
            <pc:sldMk cId="34122528" sldId="342"/>
            <ac:spMk id="9" creationId="{75A976BA-7BAD-C335-A343-0E27508C5304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8:43.334" v="637" actId="571"/>
          <ac:spMkLst>
            <pc:docMk/>
            <pc:sldMk cId="34122528" sldId="342"/>
            <ac:spMk id="13" creationId="{B80BE531-B5E0-D75B-DF77-95C7E364F023}"/>
          </ac:spMkLst>
        </pc:spChg>
      </pc:sldChg>
      <pc:sldChg chg="addSp delSp modSp add mod ord">
        <pc:chgData name="(학생) 정해찬 (전기전자공학과)" userId="c206e3f8-eda4-4d29-847b-4522f9bfce41" providerId="ADAL" clId="{4A297802-8B35-430F-9387-76ED6FB17DBF}" dt="2023-01-13T04:34:01.160" v="1529" actId="20577"/>
        <pc:sldMkLst>
          <pc:docMk/>
          <pc:sldMk cId="2320735754" sldId="343"/>
        </pc:sldMkLst>
        <pc:spChg chg="del">
          <ac:chgData name="(학생) 정해찬 (전기전자공학과)" userId="c206e3f8-eda4-4d29-847b-4522f9bfce41" providerId="ADAL" clId="{4A297802-8B35-430F-9387-76ED6FB17DBF}" dt="2023-01-13T03:25:20.887" v="724" actId="478"/>
          <ac:spMkLst>
            <pc:docMk/>
            <pc:sldMk cId="2320735754" sldId="343"/>
            <ac:spMk id="2" creationId="{085DF1EA-E208-14AD-E665-23670C048E97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34:01.160" v="1529" actId="20577"/>
          <ac:spMkLst>
            <pc:docMk/>
            <pc:sldMk cId="2320735754" sldId="343"/>
            <ac:spMk id="6" creationId="{9F6046CB-0CE9-D858-D6C7-FF33FFC15015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33:32.997" v="1479" actId="14100"/>
          <ac:spMkLst>
            <pc:docMk/>
            <pc:sldMk cId="2320735754" sldId="343"/>
            <ac:spMk id="7" creationId="{DF66364E-E2E7-36E4-FF79-F539C5C5C644}"/>
          </ac:spMkLst>
        </pc:spChg>
        <pc:spChg chg="mod">
          <ac:chgData name="(학생) 정해찬 (전기전자공학과)" userId="c206e3f8-eda4-4d29-847b-4522f9bfce41" providerId="ADAL" clId="{4A297802-8B35-430F-9387-76ED6FB17DBF}" dt="2023-01-13T04:33:55.281" v="1526" actId="1076"/>
          <ac:spMkLst>
            <pc:docMk/>
            <pc:sldMk cId="2320735754" sldId="343"/>
            <ac:spMk id="14" creationId="{B2976244-682F-61BB-5FFA-968BBB04B2A4}"/>
          </ac:spMkLst>
        </pc:spChg>
        <pc:spChg chg="del">
          <ac:chgData name="(학생) 정해찬 (전기전자공학과)" userId="c206e3f8-eda4-4d29-847b-4522f9bfce41" providerId="ADAL" clId="{4A297802-8B35-430F-9387-76ED6FB17DBF}" dt="2023-01-13T03:25:23.942" v="726" actId="478"/>
          <ac:spMkLst>
            <pc:docMk/>
            <pc:sldMk cId="2320735754" sldId="343"/>
            <ac:spMk id="18" creationId="{6AC2D6E8-F3BF-D0B2-FCA3-DDC1BCB7AC9C}"/>
          </ac:spMkLst>
        </pc:spChg>
        <pc:spChg chg="del">
          <ac:chgData name="(학생) 정해찬 (전기전자공학과)" userId="c206e3f8-eda4-4d29-847b-4522f9bfce41" providerId="ADAL" clId="{4A297802-8B35-430F-9387-76ED6FB17DBF}" dt="2023-01-13T03:25:25.703" v="728" actId="478"/>
          <ac:spMkLst>
            <pc:docMk/>
            <pc:sldMk cId="2320735754" sldId="343"/>
            <ac:spMk id="19" creationId="{30D86840-B118-7694-B9B8-302556986C5C}"/>
          </ac:spMkLst>
        </pc:spChg>
        <pc:picChg chg="del">
          <ac:chgData name="(학생) 정해찬 (전기전자공학과)" userId="c206e3f8-eda4-4d29-847b-4522f9bfce41" providerId="ADAL" clId="{4A297802-8B35-430F-9387-76ED6FB17DBF}" dt="2023-01-13T03:25:22.613" v="725" actId="478"/>
          <ac:picMkLst>
            <pc:docMk/>
            <pc:sldMk cId="2320735754" sldId="343"/>
            <ac:picMk id="4" creationId="{4D0E0794-9EA6-6F41-5C0E-F1FFDBC8B061}"/>
          </ac:picMkLst>
        </pc:picChg>
        <pc:picChg chg="del">
          <ac:chgData name="(학생) 정해찬 (전기전자공학과)" userId="c206e3f8-eda4-4d29-847b-4522f9bfce41" providerId="ADAL" clId="{4A297802-8B35-430F-9387-76ED6FB17DBF}" dt="2023-01-13T03:25:24.486" v="727" actId="478"/>
          <ac:picMkLst>
            <pc:docMk/>
            <pc:sldMk cId="2320735754" sldId="343"/>
            <ac:picMk id="8" creationId="{3DB1ABF4-AD48-7164-94AC-C801DFE177E4}"/>
          </ac:picMkLst>
        </pc:picChg>
      </pc:sldChg>
      <pc:sldChg chg="addSp delSp modSp add del mod">
        <pc:chgData name="(학생) 정해찬 (전기전자공학과)" userId="c206e3f8-eda4-4d29-847b-4522f9bfce41" providerId="ADAL" clId="{4A297802-8B35-430F-9387-76ED6FB17DBF}" dt="2023-01-13T04:45:36.618" v="1572"/>
        <pc:sldMkLst>
          <pc:docMk/>
          <pc:sldMk cId="1397330152" sldId="344"/>
        </pc:sldMkLst>
        <pc:picChg chg="add del mod">
          <ac:chgData name="(학생) 정해찬 (전기전자공학과)" userId="c206e3f8-eda4-4d29-847b-4522f9bfce41" providerId="ADAL" clId="{4A297802-8B35-430F-9387-76ED6FB17DBF}" dt="2023-01-13T04:45:36.207" v="1571"/>
          <ac:picMkLst>
            <pc:docMk/>
            <pc:sldMk cId="1397330152" sldId="344"/>
            <ac:picMk id="2" creationId="{121032F4-1FB5-3F9E-4911-374D991A69F1}"/>
          </ac:picMkLst>
        </pc:picChg>
      </pc:sldChg>
    </pc:docChg>
  </pc:docChgLst>
  <pc:docChgLst>
    <pc:chgData name="(학생) 정해찬 (전기전자공학과)" userId="c206e3f8-eda4-4d29-847b-4522f9bfce41" providerId="ADAL" clId="{BB7F5BED-BA20-43BC-A771-AE4B1CA876D4}"/>
    <pc:docChg chg="undo redo custSel addSld delSld modSld">
      <pc:chgData name="(학생) 정해찬 (전기전자공학과)" userId="c206e3f8-eda4-4d29-847b-4522f9bfce41" providerId="ADAL" clId="{BB7F5BED-BA20-43BC-A771-AE4B1CA876D4}" dt="2023-01-19T02:57:43.662" v="504" actId="20577"/>
      <pc:docMkLst>
        <pc:docMk/>
      </pc:docMkLst>
      <pc:sldChg chg="modSp mod">
        <pc:chgData name="(학생) 정해찬 (전기전자공학과)" userId="c206e3f8-eda4-4d29-847b-4522f9bfce41" providerId="ADAL" clId="{BB7F5BED-BA20-43BC-A771-AE4B1CA876D4}" dt="2023-01-16T02:38:30.250" v="37" actId="14100"/>
        <pc:sldMkLst>
          <pc:docMk/>
          <pc:sldMk cId="743032575" sldId="271"/>
        </pc:sldMkLst>
        <pc:spChg chg="mod">
          <ac:chgData name="(학생) 정해찬 (전기전자공학과)" userId="c206e3f8-eda4-4d29-847b-4522f9bfce41" providerId="ADAL" clId="{BB7F5BED-BA20-43BC-A771-AE4B1CA876D4}" dt="2023-01-16T02:38:16.716" v="35" actId="20577"/>
          <ac:spMkLst>
            <pc:docMk/>
            <pc:sldMk cId="743032575" sldId="271"/>
            <ac:spMk id="7" creationId="{00000000-0000-0000-0000-000000000000}"/>
          </ac:spMkLst>
        </pc:spChg>
        <pc:spChg chg="mod">
          <ac:chgData name="(학생) 정해찬 (전기전자공학과)" userId="c206e3f8-eda4-4d29-847b-4522f9bfce41" providerId="ADAL" clId="{BB7F5BED-BA20-43BC-A771-AE4B1CA876D4}" dt="2023-01-16T02:38:30.250" v="37" actId="14100"/>
          <ac:spMkLst>
            <pc:docMk/>
            <pc:sldMk cId="743032575" sldId="271"/>
            <ac:spMk id="8" creationId="{00000000-0000-0000-0000-000000000000}"/>
          </ac:spMkLst>
        </pc:spChg>
        <pc:spChg chg="mod">
          <ac:chgData name="(학생) 정해찬 (전기전자공학과)" userId="c206e3f8-eda4-4d29-847b-4522f9bfce41" providerId="ADAL" clId="{BB7F5BED-BA20-43BC-A771-AE4B1CA876D4}" dt="2023-01-16T02:35:15.755" v="3" actId="20577"/>
          <ac:spMkLst>
            <pc:docMk/>
            <pc:sldMk cId="743032575" sldId="271"/>
            <ac:spMk id="9" creationId="{00000000-0000-0000-0000-000000000000}"/>
          </ac:spMkLst>
        </pc:spChg>
        <pc:picChg chg="mod">
          <ac:chgData name="(학생) 정해찬 (전기전자공학과)" userId="c206e3f8-eda4-4d29-847b-4522f9bfce41" providerId="ADAL" clId="{BB7F5BED-BA20-43BC-A771-AE4B1CA876D4}" dt="2023-01-16T02:35:19.590" v="5" actId="1076"/>
          <ac:picMkLst>
            <pc:docMk/>
            <pc:sldMk cId="743032575" sldId="271"/>
            <ac:picMk id="3" creationId="{00000000-0000-0000-0000-000000000000}"/>
          </ac:picMkLst>
        </pc:picChg>
      </pc:sldChg>
      <pc:sldChg chg="addSp delSp modSp mod">
        <pc:chgData name="(학생) 정해찬 (전기전자공학과)" userId="c206e3f8-eda4-4d29-847b-4522f9bfce41" providerId="ADAL" clId="{BB7F5BED-BA20-43BC-A771-AE4B1CA876D4}" dt="2023-01-16T03:05:35.523" v="110" actId="1076"/>
        <pc:sldMkLst>
          <pc:docMk/>
          <pc:sldMk cId="34122528" sldId="342"/>
        </pc:sldMkLst>
        <pc:spChg chg="del">
          <ac:chgData name="(학생) 정해찬 (전기전자공학과)" userId="c206e3f8-eda4-4d29-847b-4522f9bfce41" providerId="ADAL" clId="{BB7F5BED-BA20-43BC-A771-AE4B1CA876D4}" dt="2023-01-16T02:43:51.183" v="59" actId="478"/>
          <ac:spMkLst>
            <pc:docMk/>
            <pc:sldMk cId="34122528" sldId="342"/>
            <ac:spMk id="2" creationId="{6C41B584-8C63-C637-0CFB-A6F0F0EC3EEA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1.183" v="59" actId="478"/>
          <ac:spMkLst>
            <pc:docMk/>
            <pc:sldMk cId="34122528" sldId="342"/>
            <ac:spMk id="3" creationId="{97BC9ABB-7CC4-EBD2-1454-531CCAF3E50E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1.183" v="59" actId="478"/>
          <ac:spMkLst>
            <pc:docMk/>
            <pc:sldMk cId="34122528" sldId="342"/>
            <ac:spMk id="4" creationId="{85110AC8-4424-DCF9-4B2F-A0CA0F5BAD5D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5.527" v="61" actId="478"/>
          <ac:spMkLst>
            <pc:docMk/>
            <pc:sldMk cId="34122528" sldId="342"/>
            <ac:spMk id="5" creationId="{039B458A-5369-A5A0-DCF2-6A166429CC96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4.431" v="60" actId="478"/>
          <ac:spMkLst>
            <pc:docMk/>
            <pc:sldMk cId="34122528" sldId="342"/>
            <ac:spMk id="6" creationId="{17E49E2B-608D-0C5F-4C88-A2E845B1109E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1.183" v="59" actId="478"/>
          <ac:spMkLst>
            <pc:docMk/>
            <pc:sldMk cId="34122528" sldId="342"/>
            <ac:spMk id="7" creationId="{AEC1E6D3-9067-2FD3-CA73-D5BA6D7C8BA3}"/>
          </ac:spMkLst>
        </pc:spChg>
        <pc:spChg chg="del">
          <ac:chgData name="(학생) 정해찬 (전기전자공학과)" userId="c206e3f8-eda4-4d29-847b-4522f9bfce41" providerId="ADAL" clId="{BB7F5BED-BA20-43BC-A771-AE4B1CA876D4}" dt="2023-01-16T02:43:51.183" v="59" actId="478"/>
          <ac:spMkLst>
            <pc:docMk/>
            <pc:sldMk cId="34122528" sldId="342"/>
            <ac:spMk id="9" creationId="{75A976BA-7BAD-C335-A343-0E27508C5304}"/>
          </ac:spMkLst>
        </pc:spChg>
        <pc:spChg chg="add del mod">
          <ac:chgData name="(학생) 정해찬 (전기전자공학과)" userId="c206e3f8-eda4-4d29-847b-4522f9bfce41" providerId="ADAL" clId="{BB7F5BED-BA20-43BC-A771-AE4B1CA876D4}" dt="2023-01-16T02:46:21.888" v="103" actId="478"/>
          <ac:spMkLst>
            <pc:docMk/>
            <pc:sldMk cId="34122528" sldId="342"/>
            <ac:spMk id="17" creationId="{F2A35B65-E2B5-466A-F220-2D291BC7744C}"/>
          </ac:spMkLst>
        </pc:spChg>
        <pc:spChg chg="add del mod">
          <ac:chgData name="(학생) 정해찬 (전기전자공학과)" userId="c206e3f8-eda4-4d29-847b-4522f9bfce41" providerId="ADAL" clId="{BB7F5BED-BA20-43BC-A771-AE4B1CA876D4}" dt="2023-01-16T02:51:14.860" v="107" actId="478"/>
          <ac:spMkLst>
            <pc:docMk/>
            <pc:sldMk cId="34122528" sldId="342"/>
            <ac:spMk id="18" creationId="{40B1B96A-B8C6-A12E-008D-B3C0713E6608}"/>
          </ac:spMkLst>
        </pc:spChg>
        <pc:spChg chg="add del mod">
          <ac:chgData name="(학생) 정해찬 (전기전자공학과)" userId="c206e3f8-eda4-4d29-847b-4522f9bfce41" providerId="ADAL" clId="{BB7F5BED-BA20-43BC-A771-AE4B1CA876D4}" dt="2023-01-16T02:46:20.433" v="101" actId="478"/>
          <ac:spMkLst>
            <pc:docMk/>
            <pc:sldMk cId="34122528" sldId="342"/>
            <ac:spMk id="19" creationId="{6F9666EA-9C89-D9A1-BD78-5D0F568C8A0B}"/>
          </ac:spMkLst>
        </pc:spChg>
        <pc:picChg chg="del">
          <ac:chgData name="(학생) 정해찬 (전기전자공학과)" userId="c206e3f8-eda4-4d29-847b-4522f9bfce41" providerId="ADAL" clId="{BB7F5BED-BA20-43BC-A771-AE4B1CA876D4}" dt="2023-01-16T02:43:51.183" v="59" actId="478"/>
          <ac:picMkLst>
            <pc:docMk/>
            <pc:sldMk cId="34122528" sldId="342"/>
            <ac:picMk id="8" creationId="{8089AC84-38F9-8953-6D0B-4BCA2FF75C18}"/>
          </ac:picMkLst>
        </pc:picChg>
        <pc:picChg chg="add del mod">
          <ac:chgData name="(학생) 정해찬 (전기전자공학과)" userId="c206e3f8-eda4-4d29-847b-4522f9bfce41" providerId="ADAL" clId="{BB7F5BED-BA20-43BC-A771-AE4B1CA876D4}" dt="2023-01-16T03:05:35.523" v="110" actId="1076"/>
          <ac:picMkLst>
            <pc:docMk/>
            <pc:sldMk cId="34122528" sldId="342"/>
            <ac:picMk id="14" creationId="{093325DD-834B-299F-455C-37D2955F9EE3}"/>
          </ac:picMkLst>
        </pc:picChg>
      </pc:sldChg>
      <pc:sldChg chg="addSp delSp modSp mod">
        <pc:chgData name="(학생) 정해찬 (전기전자공학과)" userId="c206e3f8-eda4-4d29-847b-4522f9bfce41" providerId="ADAL" clId="{BB7F5BED-BA20-43BC-A771-AE4B1CA876D4}" dt="2023-01-16T02:42:02.696" v="58" actId="478"/>
        <pc:sldMkLst>
          <pc:docMk/>
          <pc:sldMk cId="854779416" sldId="344"/>
        </pc:sldMkLst>
        <pc:spChg chg="del">
          <ac:chgData name="(학생) 정해찬 (전기전자공학과)" userId="c206e3f8-eda4-4d29-847b-4522f9bfce41" providerId="ADAL" clId="{BB7F5BED-BA20-43BC-A771-AE4B1CA876D4}" dt="2023-01-16T02:41:29.194" v="54" actId="478"/>
          <ac:spMkLst>
            <pc:docMk/>
            <pc:sldMk cId="854779416" sldId="344"/>
            <ac:spMk id="5" creationId="{03750D59-49D3-1E34-250E-8512B25F895B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9" creationId="{F642A5A1-A78B-927D-8694-AA7B196DF214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13" creationId="{5222794C-6105-40DD-804F-24F2A5F2966F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14" creationId="{FCDA6AA1-5F9F-8A3E-D1D8-3EF941C72529}"/>
          </ac:spMkLst>
        </pc:spChg>
        <pc:spChg chg="mod">
          <ac:chgData name="(학생) 정해찬 (전기전자공학과)" userId="c206e3f8-eda4-4d29-847b-4522f9bfce41" providerId="ADAL" clId="{BB7F5BED-BA20-43BC-A771-AE4B1CA876D4}" dt="2023-01-16T02:40:54.785" v="53" actId="20577"/>
          <ac:spMkLst>
            <pc:docMk/>
            <pc:sldMk cId="854779416" sldId="344"/>
            <ac:spMk id="16" creationId="{00000000-0000-0000-0000-000000000000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17" creationId="{085B7312-9A06-3041-F608-15878A6B94A0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18" creationId="{54F0004B-A41F-27BC-2752-8DE6BF267587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19" creationId="{CD0FF06F-4EFF-BAF2-EBC6-2CB120354F67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20" creationId="{76C6BD27-D211-BCDF-3629-D55EAF2147F8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28" creationId="{4A7A2A3D-91E7-6750-B604-16EC10F1742D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29" creationId="{FF24DC31-46F5-ACDC-9233-E9A14A76FDA3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0" creationId="{B33C802B-5323-5D52-5C84-FA5181DB7592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1" creationId="{410D1F31-7DDD-70EF-4521-47D8429341BC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2" creationId="{7779F6DB-C13C-B564-52BD-5DCC433077A6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3" creationId="{7D1379E9-EE0F-F835-09B3-82B5FDF8964F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4" creationId="{94E2420D-8A75-AB68-C63C-2C15593190F0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5" creationId="{DBF752FF-0856-A6A2-6F2C-12454620A190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6" creationId="{9652F360-25E2-8F98-E054-53F4EE741776}"/>
          </ac:spMkLst>
        </pc:spChg>
        <pc:spChg chg="del">
          <ac:chgData name="(학생) 정해찬 (전기전자공학과)" userId="c206e3f8-eda4-4d29-847b-4522f9bfce41" providerId="ADAL" clId="{BB7F5BED-BA20-43BC-A771-AE4B1CA876D4}" dt="2023-01-16T02:42:02.696" v="58" actId="478"/>
          <ac:spMkLst>
            <pc:docMk/>
            <pc:sldMk cId="854779416" sldId="344"/>
            <ac:spMk id="37" creationId="{06B625AD-0E9E-93DE-A2ED-F4C201ECC13E}"/>
          </ac:spMkLst>
        </pc:spChg>
        <pc:graphicFrameChg chg="add del modGraphic">
          <ac:chgData name="(학생) 정해찬 (전기전자공학과)" userId="c206e3f8-eda4-4d29-847b-4522f9bfce41" providerId="ADAL" clId="{BB7F5BED-BA20-43BC-A771-AE4B1CA876D4}" dt="2023-01-16T02:41:41.464" v="57" actId="478"/>
          <ac:graphicFrameMkLst>
            <pc:docMk/>
            <pc:sldMk cId="854779416" sldId="344"/>
            <ac:graphicFrameMk id="22" creationId="{F7C05E24-6848-E9DB-454B-D66057658B8B}"/>
          </ac:graphicFrameMkLst>
        </pc:graphicFrameChg>
        <pc:cxnChg chg="mod">
          <ac:chgData name="(학생) 정해찬 (전기전자공학과)" userId="c206e3f8-eda4-4d29-847b-4522f9bfce41" providerId="ADAL" clId="{BB7F5BED-BA20-43BC-A771-AE4B1CA876D4}" dt="2023-01-16T02:41:33.586" v="55" actId="14100"/>
          <ac:cxnSpMkLst>
            <pc:docMk/>
            <pc:sldMk cId="854779416" sldId="344"/>
            <ac:cxnSpMk id="21" creationId="{00000000-0000-0000-0000-000000000000}"/>
          </ac:cxnSpMkLst>
        </pc:cxnChg>
        <pc:cxnChg chg="del mod">
          <ac:chgData name="(학생) 정해찬 (전기전자공학과)" userId="c206e3f8-eda4-4d29-847b-4522f9bfce41" providerId="ADAL" clId="{BB7F5BED-BA20-43BC-A771-AE4B1CA876D4}" dt="2023-01-16T02:42:02.696" v="58" actId="478"/>
          <ac:cxnSpMkLst>
            <pc:docMk/>
            <pc:sldMk cId="854779416" sldId="344"/>
            <ac:cxnSpMk id="23" creationId="{365A8AAC-5500-83CD-AC9F-437E7CA12970}"/>
          </ac:cxnSpMkLst>
        </pc:cxnChg>
        <pc:cxnChg chg="del">
          <ac:chgData name="(학생) 정해찬 (전기전자공학과)" userId="c206e3f8-eda4-4d29-847b-4522f9bfce41" providerId="ADAL" clId="{BB7F5BED-BA20-43BC-A771-AE4B1CA876D4}" dt="2023-01-16T02:42:02.696" v="58" actId="478"/>
          <ac:cxnSpMkLst>
            <pc:docMk/>
            <pc:sldMk cId="854779416" sldId="344"/>
            <ac:cxnSpMk id="24" creationId="{294F5488-14CB-CC04-6763-C9283BC4C9C2}"/>
          </ac:cxnSpMkLst>
        </pc:cxnChg>
        <pc:cxnChg chg="del mod">
          <ac:chgData name="(학생) 정해찬 (전기전자공학과)" userId="c206e3f8-eda4-4d29-847b-4522f9bfce41" providerId="ADAL" clId="{BB7F5BED-BA20-43BC-A771-AE4B1CA876D4}" dt="2023-01-16T02:42:02.696" v="58" actId="478"/>
          <ac:cxnSpMkLst>
            <pc:docMk/>
            <pc:sldMk cId="854779416" sldId="344"/>
            <ac:cxnSpMk id="25" creationId="{9C222532-74A7-88F3-69DB-8121F9F622B1}"/>
          </ac:cxnSpMkLst>
        </pc:cxnChg>
      </pc:sldChg>
      <pc:sldChg chg="new">
        <pc:chgData name="(학생) 정해찬 (전기전자공학과)" userId="c206e3f8-eda4-4d29-847b-4522f9bfce41" providerId="ADAL" clId="{BB7F5BED-BA20-43BC-A771-AE4B1CA876D4}" dt="2023-01-16T05:13:51.413" v="111" actId="680"/>
        <pc:sldMkLst>
          <pc:docMk/>
          <pc:sldMk cId="2453988393" sldId="347"/>
        </pc:sldMkLst>
      </pc:sldChg>
      <pc:sldChg chg="addSp delSp modSp add mod">
        <pc:chgData name="(학생) 정해찬 (전기전자공학과)" userId="c206e3f8-eda4-4d29-847b-4522f9bfce41" providerId="ADAL" clId="{BB7F5BED-BA20-43BC-A771-AE4B1CA876D4}" dt="2023-01-16T05:50:33.592" v="191" actId="1076"/>
        <pc:sldMkLst>
          <pc:docMk/>
          <pc:sldMk cId="458991966" sldId="348"/>
        </pc:sldMkLst>
        <pc:spChg chg="add mod">
          <ac:chgData name="(학생) 정해찬 (전기전자공학과)" userId="c206e3f8-eda4-4d29-847b-4522f9bfce41" providerId="ADAL" clId="{BB7F5BED-BA20-43BC-A771-AE4B1CA876D4}" dt="2023-01-16T05:14:57.342" v="122" actId="20577"/>
          <ac:spMkLst>
            <pc:docMk/>
            <pc:sldMk cId="458991966" sldId="348"/>
            <ac:spMk id="2" creationId="{2E255C42-BBBA-7E94-05D8-C9462DBD63A8}"/>
          </ac:spMkLst>
        </pc:spChg>
        <pc:spChg chg="del">
          <ac:chgData name="(학생) 정해찬 (전기전자공학과)" userId="c206e3f8-eda4-4d29-847b-4522f9bfce41" providerId="ADAL" clId="{BB7F5BED-BA20-43BC-A771-AE4B1CA876D4}" dt="2023-01-16T05:14:48.664" v="113" actId="478"/>
          <ac:spMkLst>
            <pc:docMk/>
            <pc:sldMk cId="458991966" sldId="348"/>
            <ac:spMk id="16" creationId="{00000000-0000-0000-0000-000000000000}"/>
          </ac:spMkLst>
        </pc:spChg>
        <pc:picChg chg="add mod modCrop">
          <ac:chgData name="(학생) 정해찬 (전기전자공학과)" userId="c206e3f8-eda4-4d29-847b-4522f9bfce41" providerId="ADAL" clId="{BB7F5BED-BA20-43BC-A771-AE4B1CA876D4}" dt="2023-01-16T05:49:05.542" v="170" actId="1076"/>
          <ac:picMkLst>
            <pc:docMk/>
            <pc:sldMk cId="458991966" sldId="348"/>
            <ac:picMk id="6" creationId="{8DF096A7-6124-3DBA-B49B-28E51FE1A24D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8:07.839" v="157" actId="1076"/>
          <ac:picMkLst>
            <pc:docMk/>
            <pc:sldMk cId="458991966" sldId="348"/>
            <ac:picMk id="8" creationId="{DE114182-FD9D-0F76-7D55-45474DC82851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7:36.108" v="152" actId="1076"/>
          <ac:picMkLst>
            <pc:docMk/>
            <pc:sldMk cId="458991966" sldId="348"/>
            <ac:picMk id="13" creationId="{A5869314-724D-FA90-61FC-8BCC4B30DDD6}"/>
          </ac:picMkLst>
        </pc:picChg>
        <pc:picChg chg="del">
          <ac:chgData name="(학생) 정해찬 (전기전자공학과)" userId="c206e3f8-eda4-4d29-847b-4522f9bfce41" providerId="ADAL" clId="{BB7F5BED-BA20-43BC-A771-AE4B1CA876D4}" dt="2023-01-16T05:17:33.464" v="124" actId="478"/>
          <ac:picMkLst>
            <pc:docMk/>
            <pc:sldMk cId="458991966" sldId="348"/>
            <ac:picMk id="14" creationId="{093325DD-834B-299F-455C-37D2955F9EE3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9:39.945" v="178" actId="1076"/>
          <ac:picMkLst>
            <pc:docMk/>
            <pc:sldMk cId="458991966" sldId="348"/>
            <ac:picMk id="17" creationId="{B086EEF2-55CF-6B52-CC8D-638A724D4881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9:43.247" v="179" actId="1076"/>
          <ac:picMkLst>
            <pc:docMk/>
            <pc:sldMk cId="458991966" sldId="348"/>
            <ac:picMk id="18" creationId="{CA1D00D8-BBE9-134D-B64C-972AB815B5A6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9:33.961" v="177" actId="1076"/>
          <ac:picMkLst>
            <pc:docMk/>
            <pc:sldMk cId="458991966" sldId="348"/>
            <ac:picMk id="19" creationId="{C4EF9D45-96F3-F3BE-7EA1-79DF819432A3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9:45.269" v="180" actId="1076"/>
          <ac:picMkLst>
            <pc:docMk/>
            <pc:sldMk cId="458991966" sldId="348"/>
            <ac:picMk id="20" creationId="{1A3EDB26-12E3-EFE9-67D2-2CA81C11D33F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49:27.649" v="176" actId="1076"/>
          <ac:picMkLst>
            <pc:docMk/>
            <pc:sldMk cId="458991966" sldId="348"/>
            <ac:picMk id="22" creationId="{DF53532F-BB54-E0D4-C828-17BAC29593D8}"/>
          </ac:picMkLst>
        </pc:picChg>
        <pc:picChg chg="add del mod modCrop">
          <ac:chgData name="(학생) 정해찬 (전기전자공학과)" userId="c206e3f8-eda4-4d29-847b-4522f9bfce41" providerId="ADAL" clId="{BB7F5BED-BA20-43BC-A771-AE4B1CA876D4}" dt="2023-01-16T05:50:03.998" v="187" actId="478"/>
          <ac:picMkLst>
            <pc:docMk/>
            <pc:sldMk cId="458991966" sldId="348"/>
            <ac:picMk id="23" creationId="{2B5316E0-D028-E7BF-8B3C-80F8DD15D129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6T05:50:33.592" v="191" actId="1076"/>
          <ac:picMkLst>
            <pc:docMk/>
            <pc:sldMk cId="458991966" sldId="348"/>
            <ac:picMk id="24" creationId="{A8A584EC-BB0F-91A2-EBCF-90BFF45D41B9}"/>
          </ac:picMkLst>
        </pc:picChg>
        <pc:cxnChg chg="add mod">
          <ac:chgData name="(학생) 정해찬 (전기전자공학과)" userId="c206e3f8-eda4-4d29-847b-4522f9bfce41" providerId="ADAL" clId="{BB7F5BED-BA20-43BC-A771-AE4B1CA876D4}" dt="2023-01-16T05:15:03.946" v="123" actId="14100"/>
          <ac:cxnSpMkLst>
            <pc:docMk/>
            <pc:sldMk cId="458991966" sldId="348"/>
            <ac:cxnSpMk id="3" creationId="{FBFFC58B-C61F-B6A8-9C92-D2ED718C8AF5}"/>
          </ac:cxnSpMkLst>
        </pc:cxnChg>
        <pc:cxnChg chg="del">
          <ac:chgData name="(학생) 정해찬 (전기전자공학과)" userId="c206e3f8-eda4-4d29-847b-4522f9bfce41" providerId="ADAL" clId="{BB7F5BED-BA20-43BC-A771-AE4B1CA876D4}" dt="2023-01-16T05:14:50.775" v="114" actId="478"/>
          <ac:cxnSpMkLst>
            <pc:docMk/>
            <pc:sldMk cId="458991966" sldId="348"/>
            <ac:cxnSpMk id="21" creationId="{00000000-0000-0000-0000-000000000000}"/>
          </ac:cxnSpMkLst>
        </pc:cxnChg>
      </pc:sldChg>
      <pc:sldChg chg="addSp delSp modSp mod">
        <pc:chgData name="(학생) 정해찬 (전기전자공학과)" userId="c206e3f8-eda4-4d29-847b-4522f9bfce41" providerId="ADAL" clId="{BB7F5BED-BA20-43BC-A771-AE4B1CA876D4}" dt="2023-01-19T02:43:39.442" v="478" actId="1076"/>
        <pc:sldMkLst>
          <pc:docMk/>
          <pc:sldMk cId="1235779821" sldId="354"/>
        </pc:sldMkLst>
        <pc:spChg chg="mod">
          <ac:chgData name="(학생) 정해찬 (전기전자공학과)" userId="c206e3f8-eda4-4d29-847b-4522f9bfce41" providerId="ADAL" clId="{BB7F5BED-BA20-43BC-A771-AE4B1CA876D4}" dt="2023-01-19T02:38:44.200" v="387" actId="20577"/>
          <ac:spMkLst>
            <pc:docMk/>
            <pc:sldMk cId="1235779821" sldId="354"/>
            <ac:spMk id="6" creationId="{6FC990B5-A8D9-E627-513A-1DBA9F06B2B0}"/>
          </ac:spMkLst>
        </pc:spChg>
        <pc:spChg chg="add del mod">
          <ac:chgData name="(학생) 정해찬 (전기전자공학과)" userId="c206e3f8-eda4-4d29-847b-4522f9bfce41" providerId="ADAL" clId="{BB7F5BED-BA20-43BC-A771-AE4B1CA876D4}" dt="2023-01-19T02:37:48.005" v="363" actId="478"/>
          <ac:spMkLst>
            <pc:docMk/>
            <pc:sldMk cId="1235779821" sldId="354"/>
            <ac:spMk id="8" creationId="{6A2ACE91-2FC2-C275-FCC1-BDECF7A79000}"/>
          </ac:spMkLst>
        </pc:spChg>
        <pc:spChg chg="add mod">
          <ac:chgData name="(학생) 정해찬 (전기전자공학과)" userId="c206e3f8-eda4-4d29-847b-4522f9bfce41" providerId="ADAL" clId="{BB7F5BED-BA20-43BC-A771-AE4B1CA876D4}" dt="2023-01-19T02:43:39.442" v="478" actId="1076"/>
          <ac:spMkLst>
            <pc:docMk/>
            <pc:sldMk cId="1235779821" sldId="354"/>
            <ac:spMk id="9" creationId="{3A3C82B9-4F03-D670-C99E-DCEB522F852B}"/>
          </ac:spMkLst>
        </pc:spChg>
        <pc:spChg chg="add mod">
          <ac:chgData name="(학생) 정해찬 (전기전자공학과)" userId="c206e3f8-eda4-4d29-847b-4522f9bfce41" providerId="ADAL" clId="{BB7F5BED-BA20-43BC-A771-AE4B1CA876D4}" dt="2023-01-19T02:43:39.442" v="478" actId="1076"/>
          <ac:spMkLst>
            <pc:docMk/>
            <pc:sldMk cId="1235779821" sldId="354"/>
            <ac:spMk id="18" creationId="{6F16919B-1A93-10C7-2964-D738FA2EBABC}"/>
          </ac:spMkLst>
        </pc:spChg>
        <pc:spChg chg="add mod">
          <ac:chgData name="(학생) 정해찬 (전기전자공학과)" userId="c206e3f8-eda4-4d29-847b-4522f9bfce41" providerId="ADAL" clId="{BB7F5BED-BA20-43BC-A771-AE4B1CA876D4}" dt="2023-01-19T02:43:39.442" v="478" actId="1076"/>
          <ac:spMkLst>
            <pc:docMk/>
            <pc:sldMk cId="1235779821" sldId="354"/>
            <ac:spMk id="19" creationId="{D0E3C606-A985-4A4E-1E80-C8490D12DC50}"/>
          </ac:spMkLst>
        </pc:spChg>
        <pc:spChg chg="add mod">
          <ac:chgData name="(학생) 정해찬 (전기전자공학과)" userId="c206e3f8-eda4-4d29-847b-4522f9bfce41" providerId="ADAL" clId="{BB7F5BED-BA20-43BC-A771-AE4B1CA876D4}" dt="2023-01-19T02:43:39.442" v="478" actId="1076"/>
          <ac:spMkLst>
            <pc:docMk/>
            <pc:sldMk cId="1235779821" sldId="354"/>
            <ac:spMk id="20" creationId="{0CD5B835-8AB4-2F95-5D46-6FC82CC602C5}"/>
          </ac:spMkLst>
        </pc:spChg>
        <pc:picChg chg="add mod modCrop">
          <ac:chgData name="(학생) 정해찬 (전기전자공학과)" userId="c206e3f8-eda4-4d29-847b-4522f9bfce41" providerId="ADAL" clId="{BB7F5BED-BA20-43BC-A771-AE4B1CA876D4}" dt="2023-01-19T02:43:39.442" v="478" actId="1076"/>
          <ac:picMkLst>
            <pc:docMk/>
            <pc:sldMk cId="1235779821" sldId="354"/>
            <ac:picMk id="5" creationId="{9DA29D6E-DFDE-B856-8271-5EBAE4A3A68E}"/>
          </ac:picMkLst>
        </pc:picChg>
        <pc:picChg chg="add mod">
          <ac:chgData name="(학생) 정해찬 (전기전자공학과)" userId="c206e3f8-eda4-4d29-847b-4522f9bfce41" providerId="ADAL" clId="{BB7F5BED-BA20-43BC-A771-AE4B1CA876D4}" dt="2023-01-19T02:43:39.442" v="478" actId="1076"/>
          <ac:picMkLst>
            <pc:docMk/>
            <pc:sldMk cId="1235779821" sldId="354"/>
            <ac:picMk id="14" creationId="{7A16CC76-EC91-56DA-399A-FDC0CFECA191}"/>
          </ac:picMkLst>
        </pc:picChg>
        <pc:picChg chg="add mod modCrop">
          <ac:chgData name="(학생) 정해찬 (전기전자공학과)" userId="c206e3f8-eda4-4d29-847b-4522f9bfce41" providerId="ADAL" clId="{BB7F5BED-BA20-43BC-A771-AE4B1CA876D4}" dt="2023-01-19T02:43:39.442" v="478" actId="1076"/>
          <ac:picMkLst>
            <pc:docMk/>
            <pc:sldMk cId="1235779821" sldId="354"/>
            <ac:picMk id="17" creationId="{BC83E7F6-1AE1-F96E-33AA-50E957B0C758}"/>
          </ac:picMkLst>
        </pc:picChg>
      </pc:sldChg>
      <pc:sldChg chg="addSp modSp del mod">
        <pc:chgData name="(학생) 정해찬 (전기전자공학과)" userId="c206e3f8-eda4-4d29-847b-4522f9bfce41" providerId="ADAL" clId="{BB7F5BED-BA20-43BC-A771-AE4B1CA876D4}" dt="2023-01-19T02:43:52.946" v="479" actId="47"/>
        <pc:sldMkLst>
          <pc:docMk/>
          <pc:sldMk cId="3950430780" sldId="355"/>
        </pc:sldMkLst>
        <pc:picChg chg="add mod">
          <ac:chgData name="(학생) 정해찬 (전기전자공학과)" userId="c206e3f8-eda4-4d29-847b-4522f9bfce41" providerId="ADAL" clId="{BB7F5BED-BA20-43BC-A771-AE4B1CA876D4}" dt="2023-01-19T02:40:45.718" v="414" actId="1076"/>
          <ac:picMkLst>
            <pc:docMk/>
            <pc:sldMk cId="3950430780" sldId="355"/>
            <ac:picMk id="4" creationId="{0FA233EB-8A85-4997-A44D-8ABEC8802AC7}"/>
          </ac:picMkLst>
        </pc:picChg>
      </pc:sldChg>
      <pc:sldChg chg="modSp mod">
        <pc:chgData name="(학생) 정해찬 (전기전자공학과)" userId="c206e3f8-eda4-4d29-847b-4522f9bfce41" providerId="ADAL" clId="{BB7F5BED-BA20-43BC-A771-AE4B1CA876D4}" dt="2023-01-19T02:45:24.835" v="481" actId="1076"/>
        <pc:sldMkLst>
          <pc:docMk/>
          <pc:sldMk cId="1873364284" sldId="356"/>
        </pc:sldMkLst>
        <pc:picChg chg="mod">
          <ac:chgData name="(학생) 정해찬 (전기전자공학과)" userId="c206e3f8-eda4-4d29-847b-4522f9bfce41" providerId="ADAL" clId="{BB7F5BED-BA20-43BC-A771-AE4B1CA876D4}" dt="2023-01-19T02:45:24.835" v="481" actId="1076"/>
          <ac:picMkLst>
            <pc:docMk/>
            <pc:sldMk cId="1873364284" sldId="356"/>
            <ac:picMk id="7" creationId="{C0D926CC-8A97-9809-A583-8C2C42E55079}"/>
          </ac:picMkLst>
        </pc:picChg>
      </pc:sldChg>
      <pc:sldChg chg="modSp mod">
        <pc:chgData name="(학생) 정해찬 (전기전자공학과)" userId="c206e3f8-eda4-4d29-847b-4522f9bfce41" providerId="ADAL" clId="{BB7F5BED-BA20-43BC-A771-AE4B1CA876D4}" dt="2023-01-19T02:53:25.679" v="492"/>
        <pc:sldMkLst>
          <pc:docMk/>
          <pc:sldMk cId="3470384319" sldId="357"/>
        </pc:sldMkLst>
        <pc:spChg chg="mod">
          <ac:chgData name="(학생) 정해찬 (전기전자공학과)" userId="c206e3f8-eda4-4d29-847b-4522f9bfce41" providerId="ADAL" clId="{BB7F5BED-BA20-43BC-A771-AE4B1CA876D4}" dt="2023-01-19T02:53:25.679" v="492"/>
          <ac:spMkLst>
            <pc:docMk/>
            <pc:sldMk cId="3470384319" sldId="357"/>
            <ac:spMk id="4" creationId="{3B2D3EAC-A8C3-9619-B3B3-906432BAFCCB}"/>
          </ac:spMkLst>
        </pc:spChg>
      </pc:sldChg>
      <pc:sldChg chg="modNotesTx">
        <pc:chgData name="(학생) 정해찬 (전기전자공학과)" userId="c206e3f8-eda4-4d29-847b-4522f9bfce41" providerId="ADAL" clId="{BB7F5BED-BA20-43BC-A771-AE4B1CA876D4}" dt="2023-01-19T02:57:43.662" v="504" actId="20577"/>
        <pc:sldMkLst>
          <pc:docMk/>
          <pc:sldMk cId="694128007" sldId="3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EC338-B2F1-4DC2-8FEE-C153F5734D0E}" type="datetimeFigureOut">
              <a:rPr lang="ko-KR" altLang="en-US" smtClean="0"/>
              <a:t>2023-01-19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D2BAC-CB12-458C-9262-E83AC9A7C76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90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339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Consensus : </a:t>
            </a:r>
            <a:r>
              <a:rPr lang="ko-KR" altLang="en-US" dirty="0"/>
              <a:t>추정치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857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Consensus : </a:t>
            </a:r>
            <a:r>
              <a:rPr lang="ko-KR" altLang="en-US" dirty="0"/>
              <a:t>추정치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893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Track local Map</a:t>
            </a:r>
            <a:r>
              <a:rPr lang="ko-KR" altLang="en-US" dirty="0"/>
              <a:t>이 하고자 하는 것은 프레임 속에 찾은 </a:t>
            </a:r>
            <a:r>
              <a:rPr lang="en-US" altLang="ko-KR" dirty="0"/>
              <a:t>map points</a:t>
            </a:r>
            <a:r>
              <a:rPr lang="ko-KR" altLang="en-US" dirty="0"/>
              <a:t>를 바탕으로 카메라 위치를 최적화하기</a:t>
            </a:r>
            <a:endParaRPr lang="en-US" altLang="ko-KR" dirty="0"/>
          </a:p>
          <a:p>
            <a:r>
              <a:rPr lang="en-US" altLang="ko-KR" dirty="0"/>
              <a:t>Frame</a:t>
            </a:r>
            <a:r>
              <a:rPr lang="ko-KR" altLang="en-US" dirty="0"/>
              <a:t>에 </a:t>
            </a:r>
            <a:r>
              <a:rPr lang="en-US" altLang="ko-KR" dirty="0"/>
              <a:t>map</a:t>
            </a:r>
            <a:r>
              <a:rPr lang="ko-KR" altLang="en-US" dirty="0"/>
              <a:t>을 </a:t>
            </a:r>
            <a:r>
              <a:rPr lang="en-US" altLang="ko-KR" dirty="0"/>
              <a:t>project </a:t>
            </a:r>
            <a:r>
              <a:rPr lang="ko-KR" altLang="en-US" dirty="0"/>
              <a:t>하면서 </a:t>
            </a:r>
            <a:r>
              <a:rPr lang="en-US" altLang="ko-KR" dirty="0" err="1"/>
              <a:t>covisibility</a:t>
            </a:r>
            <a:r>
              <a:rPr lang="en-US" altLang="ko-KR" dirty="0"/>
              <a:t> graph</a:t>
            </a:r>
            <a:r>
              <a:rPr lang="ko-KR" altLang="en-US" dirty="0"/>
              <a:t>를 생성함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543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최소 </a:t>
            </a:r>
            <a:r>
              <a:rPr lang="en-US" altLang="ko-KR" dirty="0"/>
              <a:t>15</a:t>
            </a:r>
            <a:r>
              <a:rPr lang="ko-KR" altLang="en-US" dirty="0"/>
              <a:t> </a:t>
            </a:r>
            <a:r>
              <a:rPr lang="en-US" altLang="ko-KR" dirty="0"/>
              <a:t>map points </a:t>
            </a:r>
            <a:r>
              <a:rPr lang="ko-KR" altLang="en-US" dirty="0"/>
              <a:t>가 있어서 </a:t>
            </a:r>
            <a:r>
              <a:rPr lang="en-US" altLang="ko-KR" dirty="0"/>
              <a:t>Keyframe </a:t>
            </a:r>
            <a:r>
              <a:rPr lang="ko-KR" altLang="en-US" dirty="0"/>
              <a:t>간격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69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1.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마지막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global </a:t>
            </a:r>
            <a:r>
              <a:rPr lang="en-US" altLang="ko-KR" b="0" i="0" dirty="0" err="1">
                <a:solidFill>
                  <a:srgbClr val="3D4444"/>
                </a:solidFill>
                <a:effectLst/>
                <a:latin typeface="se-nanumgothic"/>
              </a:rPr>
              <a:t>relocalization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후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최소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20frame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이후의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frame (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너무 유사하면 의미가 없음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)</a:t>
            </a:r>
          </a:p>
          <a:p>
            <a:pPr algn="l" fontAlgn="base"/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2. Local mapping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수행이 적합하거나 마지막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keyframe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추가 후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, 20 </a:t>
            </a:r>
            <a:r>
              <a:rPr lang="en-US" altLang="ko-KR" b="0" i="0" dirty="0" err="1">
                <a:solidFill>
                  <a:srgbClr val="3D4444"/>
                </a:solidFill>
                <a:effectLst/>
                <a:latin typeface="se-nanumgothic"/>
              </a:rPr>
              <a:t>freame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이후의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frame</a:t>
            </a:r>
          </a:p>
          <a:p>
            <a:pPr algn="l" fontAlgn="base"/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3.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현재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frame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이 최소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50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개 이상의 특징점을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track</a:t>
            </a:r>
          </a:p>
          <a:p>
            <a:pPr algn="l" fontAlgn="base"/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4.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현재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frame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이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reference keyframe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의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90%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이하의 특징점을 </a:t>
            </a:r>
            <a:r>
              <a:rPr lang="en-US" altLang="ko-KR" b="0" i="0">
                <a:solidFill>
                  <a:srgbClr val="3D4444"/>
                </a:solidFill>
                <a:effectLst/>
                <a:latin typeface="se-nanumgothic"/>
              </a:rPr>
              <a:t>track</a:t>
            </a:r>
            <a:endParaRPr lang="ko-KR" altLang="en-US" b="0" i="0" dirty="0">
              <a:solidFill>
                <a:srgbClr val="3D4444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4077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1" i="0" dirty="0" err="1">
                <a:solidFill>
                  <a:srgbClr val="3D4444"/>
                </a:solidFill>
                <a:effectLst/>
                <a:latin typeface="inherit"/>
              </a:rPr>
              <a:t>KeyFrame</a:t>
            </a:r>
            <a:r>
              <a:rPr lang="en-US" altLang="ko-KR" b="1" i="0" dirty="0">
                <a:solidFill>
                  <a:srgbClr val="3D4444"/>
                </a:solidFill>
                <a:effectLst/>
                <a:latin typeface="inherit"/>
              </a:rPr>
              <a:t> Insertion</a:t>
            </a:r>
            <a:endParaRPr lang="en-US" altLang="ko-KR" b="0" i="0" dirty="0">
              <a:solidFill>
                <a:srgbClr val="3D4444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- tracking thread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에서 새로운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key frame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이 생성되면 이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key frame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의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bag of words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를 계산한다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-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이를 바탕으로 새로운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key frame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과 원본 영상 프레임의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map point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를 비교한다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.-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그 후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, </a:t>
            </a:r>
            <a:r>
              <a:rPr lang="en-US" altLang="ko-KR" b="0" i="0" dirty="0" err="1">
                <a:solidFill>
                  <a:srgbClr val="3D4444"/>
                </a:solidFill>
                <a:effectLst/>
                <a:latin typeface="se-nanumgothic"/>
              </a:rPr>
              <a:t>covisibility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 graph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를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update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한다</a:t>
            </a:r>
            <a:endParaRPr lang="en-US" altLang="ko-KR" b="0" i="0" dirty="0">
              <a:solidFill>
                <a:srgbClr val="3D4444"/>
              </a:solidFill>
              <a:effectLst/>
              <a:latin typeface="se-nanumgothic"/>
            </a:endParaRPr>
          </a:p>
          <a:p>
            <a:pPr marL="171450" indent="-171450" algn="l" fontAlgn="base">
              <a:buFontTx/>
              <a:buChar char="-"/>
            </a:pPr>
            <a:endParaRPr lang="en-US" altLang="ko-KR" b="0" i="0" dirty="0">
              <a:solidFill>
                <a:srgbClr val="3D4444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3D4444"/>
                </a:solidFill>
                <a:effectLst/>
                <a:latin typeface="inherit"/>
              </a:rPr>
              <a:t>Recent </a:t>
            </a:r>
            <a:r>
              <a:rPr lang="en-US" altLang="ko-KR" b="1" i="0" dirty="0" err="1">
                <a:solidFill>
                  <a:srgbClr val="3D4444"/>
                </a:solidFill>
                <a:effectLst/>
                <a:latin typeface="inherit"/>
              </a:rPr>
              <a:t>MapPoints</a:t>
            </a:r>
            <a:r>
              <a:rPr lang="en-US" altLang="ko-KR" b="1" i="0" dirty="0">
                <a:solidFill>
                  <a:srgbClr val="3D4444"/>
                </a:solidFill>
                <a:effectLst/>
                <a:latin typeface="inherit"/>
              </a:rPr>
              <a:t> Culling</a:t>
            </a:r>
            <a:endParaRPr lang="en-US" altLang="ko-KR" b="0" i="0" dirty="0">
              <a:solidFill>
                <a:srgbClr val="3D4444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- </a:t>
            </a:r>
            <a:r>
              <a:rPr lang="en-US" altLang="ko-KR" b="0" i="0" dirty="0" err="1">
                <a:solidFill>
                  <a:srgbClr val="3D4444"/>
                </a:solidFill>
                <a:effectLst/>
                <a:latin typeface="se-nanumgothic"/>
              </a:rPr>
              <a:t>Traking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과정 후에 생긴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Map point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들과 새로 삽입된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key frame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을 비교하여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bad point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를 제거한다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- low visibility, not trackable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584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Epipolar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geometry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는 동일한 사물 또는 장면에 대한 영상을 서로 다른 두 지점에서 획득했을 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영상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와 영상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B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매칭쌍들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 사이의 기하학적 관계를 다루는 것입니다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801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C. New map point</a:t>
            </a:r>
            <a:r>
              <a:rPr lang="ko-KR" altLang="en-US" dirty="0"/>
              <a:t>를 </a:t>
            </a:r>
            <a:r>
              <a:rPr lang="en-US" altLang="ko-KR" dirty="0"/>
              <a:t>triangulation</a:t>
            </a:r>
            <a:r>
              <a:rPr lang="ko-KR" altLang="en-US" dirty="0"/>
              <a:t>을 통해 구하여 새롭게 </a:t>
            </a:r>
            <a:r>
              <a:rPr lang="en-US" altLang="ko-KR" dirty="0"/>
              <a:t>Mapping </a:t>
            </a:r>
            <a:r>
              <a:rPr lang="ko-KR" altLang="en-US" dirty="0"/>
              <a:t>진행</a:t>
            </a:r>
            <a:endParaRPr lang="en-US" altLang="ko-KR" dirty="0"/>
          </a:p>
          <a:p>
            <a:r>
              <a:rPr lang="en-US" altLang="ko-KR" dirty="0"/>
              <a:t>D. </a:t>
            </a:r>
            <a:r>
              <a:rPr lang="ko-KR" altLang="en-US" dirty="0"/>
              <a:t>너무 많은 </a:t>
            </a:r>
            <a:r>
              <a:rPr lang="en-US" altLang="ko-KR" dirty="0"/>
              <a:t>Map points</a:t>
            </a:r>
            <a:r>
              <a:rPr lang="ko-KR" altLang="en-US" dirty="0"/>
              <a:t>들이 생기지 않도록 최적화 진행</a:t>
            </a:r>
            <a:endParaRPr lang="en-US" altLang="ko-KR" dirty="0"/>
          </a:p>
          <a:p>
            <a:r>
              <a:rPr lang="ko-KR" altLang="en-US" dirty="0"/>
              <a:t>    그중 </a:t>
            </a:r>
            <a:r>
              <a:rPr lang="en-US" altLang="ko-KR" dirty="0"/>
              <a:t>Local BA </a:t>
            </a:r>
            <a:r>
              <a:rPr lang="ko-KR" altLang="en-US" dirty="0"/>
              <a:t>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979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Budle</a:t>
            </a:r>
            <a:r>
              <a:rPr lang="en-US" altLang="ko-KR" dirty="0"/>
              <a:t> : </a:t>
            </a:r>
            <a:r>
              <a:rPr lang="ko-KR" altLang="en-US" dirty="0"/>
              <a:t>보따리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360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1" i="0" dirty="0">
                <a:solidFill>
                  <a:srgbClr val="3D4444"/>
                </a:solidFill>
                <a:effectLst/>
                <a:latin typeface="inherit"/>
              </a:rPr>
              <a:t>Local </a:t>
            </a:r>
            <a:r>
              <a:rPr lang="en-US" altLang="ko-KR" b="1" i="0" dirty="0" err="1">
                <a:solidFill>
                  <a:srgbClr val="3D4444"/>
                </a:solidFill>
                <a:effectLst/>
                <a:latin typeface="inherit"/>
              </a:rPr>
              <a:t>KeyFrames</a:t>
            </a:r>
            <a:r>
              <a:rPr lang="en-US" altLang="ko-KR" b="1" i="0" dirty="0">
                <a:solidFill>
                  <a:srgbClr val="3D4444"/>
                </a:solidFill>
                <a:effectLst/>
                <a:latin typeface="inherit"/>
              </a:rPr>
              <a:t> Culling</a:t>
            </a:r>
            <a:endParaRPr lang="en-US" altLang="ko-KR" b="0" i="0" dirty="0">
              <a:solidFill>
                <a:srgbClr val="3D4444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- &gt; key frame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의 개수를 제한한다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.</a:t>
            </a:r>
          </a:p>
          <a:p>
            <a:pPr algn="l" fontAlgn="base"/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모든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key frame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들은 적어도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3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개 이상의 다른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key frame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의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map point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들과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90%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의 </a:t>
            </a:r>
            <a:r>
              <a:rPr lang="en-US" altLang="ko-KR" b="0" i="0" dirty="0" err="1">
                <a:solidFill>
                  <a:srgbClr val="3D4444"/>
                </a:solidFill>
                <a:effectLst/>
                <a:latin typeface="se-nanumgothic"/>
              </a:rPr>
              <a:t>covisibility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연결이 되어 있어야 한다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3D4444"/>
                </a:solidFill>
                <a:effectLst/>
                <a:highlight>
                  <a:srgbClr val="FFFF00"/>
                </a:highlight>
                <a:latin typeface="se-nanumgothic"/>
              </a:rPr>
              <a:t>key frame</a:t>
            </a:r>
            <a:r>
              <a:rPr lang="ko-KR" altLang="en-US" b="0" i="0" dirty="0">
                <a:solidFill>
                  <a:srgbClr val="3D4444"/>
                </a:solidFill>
                <a:effectLst/>
                <a:highlight>
                  <a:srgbClr val="FFFF00"/>
                </a:highlight>
                <a:latin typeface="se-nanumgothic"/>
              </a:rPr>
              <a:t>이 너무 많으면 </a:t>
            </a:r>
            <a:r>
              <a:rPr lang="en-US" altLang="ko-KR" b="0" i="0" dirty="0" err="1">
                <a:solidFill>
                  <a:srgbClr val="3D4444"/>
                </a:solidFill>
                <a:effectLst/>
                <a:highlight>
                  <a:srgbClr val="FFFF00"/>
                </a:highlight>
                <a:latin typeface="se-nanumgothic"/>
              </a:rPr>
              <a:t>relocalization</a:t>
            </a:r>
            <a:r>
              <a:rPr lang="ko-KR" altLang="en-US" b="0" i="0" dirty="0">
                <a:solidFill>
                  <a:srgbClr val="3D4444"/>
                </a:solidFill>
                <a:effectLst/>
                <a:highlight>
                  <a:srgbClr val="FFFF00"/>
                </a:highlight>
                <a:latin typeface="se-nanumgothic"/>
              </a:rPr>
              <a:t>과 </a:t>
            </a:r>
            <a:r>
              <a:rPr lang="en-US" altLang="ko-KR" b="0" i="0" dirty="0">
                <a:solidFill>
                  <a:srgbClr val="3D4444"/>
                </a:solidFill>
                <a:effectLst/>
                <a:highlight>
                  <a:srgbClr val="FFFF00"/>
                </a:highlight>
                <a:latin typeface="se-nanumgothic"/>
              </a:rPr>
              <a:t>bundle adjustment</a:t>
            </a:r>
            <a:r>
              <a:rPr lang="ko-KR" altLang="en-US" b="0" i="0" dirty="0">
                <a:solidFill>
                  <a:srgbClr val="3D4444"/>
                </a:solidFill>
                <a:effectLst/>
                <a:highlight>
                  <a:srgbClr val="FFFF00"/>
                </a:highlight>
                <a:latin typeface="se-nanumgothic"/>
              </a:rPr>
              <a:t>의 효과가 적어진다</a:t>
            </a:r>
            <a:endParaRPr lang="en-US" altLang="ko-KR" b="0" i="0" dirty="0">
              <a:solidFill>
                <a:srgbClr val="3D4444"/>
              </a:solidFill>
              <a:effectLst/>
              <a:highlight>
                <a:srgbClr val="FFFF00"/>
              </a:highlight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69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단안 카메라 </a:t>
            </a:r>
            <a:r>
              <a:rPr lang="en-US" altLang="ko-KR" dirty="0"/>
              <a:t>=&gt; </a:t>
            </a:r>
            <a:r>
              <a:rPr lang="ko-KR" altLang="en-US" dirty="0"/>
              <a:t>하나의 카메라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625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Trajectory : </a:t>
            </a:r>
            <a:r>
              <a:rPr lang="ko-KR" altLang="en-US" dirty="0"/>
              <a:t>궤적</a:t>
            </a:r>
            <a:endParaRPr lang="en-US" altLang="ko-KR" dirty="0"/>
          </a:p>
          <a:p>
            <a:r>
              <a:rPr lang="en-US" altLang="ko-KR" dirty="0"/>
              <a:t>Loop Closure : </a:t>
            </a:r>
            <a:r>
              <a:rPr lang="ko-KR" altLang="en-US" dirty="0"/>
              <a:t>루프 </a:t>
            </a:r>
            <a:r>
              <a:rPr lang="ko-KR" altLang="en-US" dirty="0" err="1"/>
              <a:t>폐쇠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784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기존과 그래프와 현재 </a:t>
            </a:r>
            <a:r>
              <a:rPr lang="en-US" altLang="ko-KR" dirty="0"/>
              <a:t>frame</a:t>
            </a:r>
            <a:r>
              <a:rPr lang="ko-KR" altLang="en-US" dirty="0"/>
              <a:t>에서 얻은 정보가 얼마나 </a:t>
            </a:r>
            <a:r>
              <a:rPr lang="ko-KR" altLang="en-US" dirty="0" err="1"/>
              <a:t>비슷한지</a:t>
            </a:r>
            <a:r>
              <a:rPr lang="en-US" altLang="ko-KR" dirty="0"/>
              <a:t> the bag of words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만든 현재 </a:t>
            </a:r>
            <a:r>
              <a:rPr lang="en-US" altLang="ko-KR" dirty="0"/>
              <a:t>keyframe</a:t>
            </a:r>
            <a:r>
              <a:rPr lang="ko-KR" altLang="en-US" dirty="0"/>
              <a:t>로 </a:t>
            </a:r>
            <a:r>
              <a:rPr lang="en-US" altLang="ko-KR" dirty="0" err="1"/>
              <a:t>convisibilty</a:t>
            </a:r>
            <a:r>
              <a:rPr lang="en-US" altLang="ko-KR" dirty="0"/>
              <a:t> graph </a:t>
            </a:r>
            <a:r>
              <a:rPr lang="ko-KR" altLang="en-US" dirty="0"/>
              <a:t>를 통해 확인함</a:t>
            </a:r>
            <a:endParaRPr lang="en-US" altLang="ko-KR" dirty="0"/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기존과 현재에 어느정도 </a:t>
            </a:r>
            <a:r>
              <a:rPr lang="en-US" altLang="ko-KR" dirty="0"/>
              <a:t>transform</a:t>
            </a:r>
            <a:r>
              <a:rPr lang="ko-KR" altLang="en-US" dirty="0"/>
              <a:t> 되어서 </a:t>
            </a:r>
            <a:r>
              <a:rPr lang="en-US" altLang="ko-KR" dirty="0"/>
              <a:t>error</a:t>
            </a:r>
            <a:r>
              <a:rPr lang="ko-KR" altLang="en-US" dirty="0"/>
              <a:t>가 축적되었는지 확인후 </a:t>
            </a:r>
            <a:r>
              <a:rPr lang="en-US" altLang="ko-KR" dirty="0"/>
              <a:t>RANSAC </a:t>
            </a:r>
            <a:r>
              <a:rPr lang="ko-KR" altLang="en-US" dirty="0"/>
              <a:t>방식을 통해서 기존과 어느정도 일치하다고 추가로 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023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3) Loop Closure</a:t>
            </a:r>
            <a:r>
              <a:rPr lang="ko-KR" altLang="en-US" dirty="0"/>
              <a:t>를 결합시키는 작업을 하기 위해 </a:t>
            </a:r>
            <a:r>
              <a:rPr lang="en-US" altLang="ko-KR" dirty="0" err="1"/>
              <a:t>Covisibility</a:t>
            </a:r>
            <a:r>
              <a:rPr lang="en-US" altLang="ko-KR" dirty="0"/>
              <a:t> graph</a:t>
            </a:r>
            <a:r>
              <a:rPr lang="ko-KR" altLang="en-US" dirty="0"/>
              <a:t>의 </a:t>
            </a:r>
            <a:r>
              <a:rPr lang="en-US" altLang="ko-KR" dirty="0"/>
              <a:t>edge </a:t>
            </a:r>
            <a:r>
              <a:rPr lang="ko-KR" altLang="en-US" dirty="0"/>
              <a:t>정보 추가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4) </a:t>
            </a:r>
            <a:r>
              <a:rPr lang="ko-KR" altLang="en-US" dirty="0"/>
              <a:t>최적화를 통해서 </a:t>
            </a:r>
            <a:r>
              <a:rPr lang="en-US" altLang="ko-KR" dirty="0"/>
              <a:t>loop</a:t>
            </a:r>
            <a:r>
              <a:rPr lang="ko-KR" altLang="en-US" dirty="0"/>
              <a:t>를 완성시켜 </a:t>
            </a:r>
            <a:r>
              <a:rPr lang="ko-KR" altLang="en-US" dirty="0" err="1"/>
              <a:t>그래프화함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823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92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FAST(Features from Accelerated Segment Test) </a:t>
            </a:r>
            <a:r>
              <a:rPr lang="ko-KR" altLang="en-US" dirty="0"/>
              <a:t>알고리즘은 영상에서 코너 특징 점을 빠르게 검출하는 알고리즘이다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특정 후보 코너 점 </a:t>
            </a:r>
            <a:r>
              <a:rPr lang="en-US" altLang="ko-KR" dirty="0"/>
              <a:t>p</a:t>
            </a:r>
            <a:r>
              <a:rPr lang="ko-KR" altLang="en-US" dirty="0"/>
              <a:t>를 중심으로 반지름 </a:t>
            </a:r>
            <a:r>
              <a:rPr lang="en-US" altLang="ko-KR" dirty="0"/>
              <a:t>3</a:t>
            </a:r>
            <a:r>
              <a:rPr lang="ko-KR" altLang="en-US" dirty="0"/>
              <a:t>의 원에 해당하는 </a:t>
            </a:r>
            <a:r>
              <a:rPr lang="en-US" altLang="ko-KR" dirty="0"/>
              <a:t>16</a:t>
            </a:r>
            <a:r>
              <a:rPr lang="ko-KR" altLang="en-US" dirty="0"/>
              <a:t>개의 픽셀 값으로 </a:t>
            </a:r>
            <a:r>
              <a:rPr lang="en-US" altLang="ko-KR" dirty="0"/>
              <a:t>16</a:t>
            </a:r>
            <a:r>
              <a:rPr lang="ko-KR" altLang="en-US" dirty="0"/>
              <a:t>차원의 벡터를 구성한다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각 벡터의 원소는 아래 수식과 같이 </a:t>
            </a:r>
            <a:r>
              <a:rPr lang="en-US" altLang="ko-KR" dirty="0"/>
              <a:t>p</a:t>
            </a:r>
            <a:r>
              <a:rPr lang="ko-KR" altLang="en-US" dirty="0"/>
              <a:t>의 밝기보다 밝거나</a:t>
            </a:r>
            <a:r>
              <a:rPr lang="en-US" altLang="ko-KR" dirty="0"/>
              <a:t>, </a:t>
            </a:r>
            <a:r>
              <a:rPr lang="ko-KR" altLang="en-US" dirty="0"/>
              <a:t>비슷하거나</a:t>
            </a:r>
            <a:r>
              <a:rPr lang="en-US" altLang="ko-KR" dirty="0"/>
              <a:t>, </a:t>
            </a:r>
            <a:r>
              <a:rPr lang="ko-KR" altLang="en-US" dirty="0"/>
              <a:t>어두운 세 하위 집합으로 나눌 수 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하나의 코너 후보 점 </a:t>
            </a:r>
            <a:r>
              <a:rPr lang="en-US" altLang="ko-KR" dirty="0"/>
              <a:t>p</a:t>
            </a:r>
            <a:r>
              <a:rPr lang="ko-KR" altLang="en-US" dirty="0"/>
              <a:t>와 인접한 후보 코너 점들에 대해 </a:t>
            </a:r>
            <a:r>
              <a:rPr lang="en-US" altLang="ko-KR" dirty="0"/>
              <a:t>V</a:t>
            </a:r>
            <a:r>
              <a:rPr lang="ko-KR" altLang="en-US" dirty="0"/>
              <a:t>를 계산하여 값이 큰 후보 코너 점을 코너 특징 점으로 선택하는 방법이다</a:t>
            </a:r>
            <a:r>
              <a:rPr lang="en-US" altLang="ko-KR" dirty="0"/>
              <a:t>. </a:t>
            </a:r>
            <a:r>
              <a:rPr lang="ko-KR" altLang="en-US" dirty="0"/>
              <a:t>이러한 방법을 통해 코너 주위로 다중 코너 특징점이 검출되는 약점을 보완했다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59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29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090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Blue : keyframe</a:t>
            </a:r>
          </a:p>
          <a:p>
            <a:r>
              <a:rPr lang="en-US" altLang="ko-KR" dirty="0"/>
              <a:t>Green : Current Camera</a:t>
            </a:r>
          </a:p>
          <a:p>
            <a:r>
              <a:rPr lang="en-US" altLang="ko-KR" dirty="0"/>
              <a:t>Red, Dark : Map point</a:t>
            </a:r>
          </a:p>
          <a:p>
            <a:r>
              <a:rPr lang="en-US" altLang="ko-KR" dirty="0"/>
              <a:t>Red : Current map point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73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Tracking</a:t>
            </a:r>
            <a:r>
              <a:rPr lang="ko-KR" altLang="en-US" dirty="0"/>
              <a:t> 실패 시 해당 </a:t>
            </a:r>
            <a:r>
              <a:rPr lang="en-US" altLang="ko-KR" dirty="0"/>
              <a:t>frame</a:t>
            </a:r>
            <a:r>
              <a:rPr lang="ko-KR" altLang="en-US" dirty="0"/>
              <a:t>을 </a:t>
            </a:r>
            <a:r>
              <a:rPr lang="en-US" altLang="ko-KR" dirty="0"/>
              <a:t>bag of words </a:t>
            </a:r>
            <a:r>
              <a:rPr lang="ko-KR" altLang="en-US" dirty="0"/>
              <a:t>방식을 통해 데이터를 저장하고 </a:t>
            </a:r>
            <a:r>
              <a:rPr lang="en-US" altLang="ko-KR" dirty="0"/>
              <a:t>RANSAC</a:t>
            </a:r>
            <a:r>
              <a:rPr lang="ko-KR" altLang="en-US" dirty="0"/>
              <a:t>과 </a:t>
            </a:r>
            <a:r>
              <a:rPr lang="en-US" altLang="ko-KR" dirty="0"/>
              <a:t>PnP</a:t>
            </a:r>
            <a:r>
              <a:rPr lang="ko-KR" altLang="en-US" dirty="0"/>
              <a:t> </a:t>
            </a:r>
            <a:r>
              <a:rPr lang="en-US" altLang="ko-KR" dirty="0" err="1"/>
              <a:t>algortihm</a:t>
            </a:r>
            <a:r>
              <a:rPr lang="ko-KR" altLang="en-US" dirty="0"/>
              <a:t>을 활용해 카메라의 최적은 </a:t>
            </a:r>
            <a:r>
              <a:rPr lang="en-US" altLang="ko-KR" dirty="0"/>
              <a:t>Pose estimation</a:t>
            </a:r>
            <a:r>
              <a:rPr lang="ko-KR" altLang="en-US" dirty="0"/>
              <a:t>을 추정함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315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063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Consensus : </a:t>
            </a:r>
            <a:r>
              <a:rPr lang="ko-KR" altLang="en-US" dirty="0"/>
              <a:t>추정치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81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2023-01-19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g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50.png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gi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9.png"/><Relationship Id="rId4" Type="http://schemas.openxmlformats.org/officeDocument/2006/relationships/image" Target="../media/image5.emf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emf"/><Relationship Id="rId7" Type="http://schemas.openxmlformats.org/officeDocument/2006/relationships/image" Target="../media/image1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2413" cy="13715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66800"/>
            <a:ext cx="2133600" cy="21336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978227" y="5722826"/>
            <a:ext cx="319831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ORB-SLAM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73912"/>
            <a:ext cx="2954291" cy="79950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27254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Janu 20, 2023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52" y="12114746"/>
            <a:ext cx="5804164" cy="906404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935197" y="11234769"/>
            <a:ext cx="182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00285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27444" y="11990311"/>
            <a:ext cx="65313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</a:t>
            </a:r>
            <a:r>
              <a:rPr lang="en-US" altLang="ko-KR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lectrical </a:t>
            </a:r>
            <a:r>
              <a:rPr lang="ko-KR" altLang="en-US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Engineering</a:t>
            </a:r>
            <a:endParaRPr lang="en-US" altLang="ko-KR" sz="2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1st Engineering Building Room 201</a:t>
            </a:r>
            <a:endParaRPr lang="en-US" altLang="ko-KR" sz="2200" dirty="0">
              <a:solidFill>
                <a:srgbClr val="002856"/>
              </a:solidFill>
              <a:latin typeface="Geomanist Light" charset="0"/>
              <a:ea typeface="Geomanist Light" charset="0"/>
              <a:cs typeface="Geomanist Light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Tel.  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+82 52 217 3542         </a:t>
            </a: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Web.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  http://eche.unist.ac.krAddress</a:t>
            </a: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Bag of Words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353593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A6F5C524-60EF-87EB-451A-9D62553183D5}"/>
              </a:ext>
            </a:extLst>
          </p:cNvPr>
          <p:cNvSpPr txBox="1"/>
          <p:nvPr/>
        </p:nvSpPr>
        <p:spPr>
          <a:xfrm>
            <a:off x="982523" y="1978786"/>
            <a:ext cx="23390326" cy="4590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=&gt; Recognizing and Learning Object Categories</a:t>
            </a:r>
            <a:endParaRPr lang="en-US" altLang="ko-KR" sz="20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Feature Extraction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 - </a:t>
            </a: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Extract feature from image</a:t>
            </a:r>
          </a:p>
          <a:p>
            <a:pPr marL="742950" indent="-742950">
              <a:lnSpc>
                <a:spcPct val="150000"/>
              </a:lnSpc>
              <a:buAutoNum type="arabicPeriod" startAt="2"/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Clustering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 - </a:t>
            </a: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Using features and clustering and find the codeword based on cluster center(Representative feature)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BCC9A6-DA2D-886A-B41F-188A81B73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11" y="6793956"/>
            <a:ext cx="7200059" cy="55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2E4F5F-54DB-78D5-0CC2-81098ABD064A}"/>
              </a:ext>
            </a:extLst>
          </p:cNvPr>
          <p:cNvSpPr txBox="1"/>
          <p:nvPr/>
        </p:nvSpPr>
        <p:spPr>
          <a:xfrm>
            <a:off x="8624047" y="1141404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&lt;= </a:t>
            </a:r>
            <a:r>
              <a:rPr lang="en-US" altLang="ko-KR" sz="36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Codeword in the Bag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97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Bag of Words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353593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A6F5C524-60EF-87EB-451A-9D62553183D5}"/>
              </a:ext>
            </a:extLst>
          </p:cNvPr>
          <p:cNvSpPr txBox="1"/>
          <p:nvPr/>
        </p:nvSpPr>
        <p:spPr>
          <a:xfrm>
            <a:off x="982523" y="1978786"/>
            <a:ext cx="23390326" cy="809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=&gt; Recognizing and Learning Object Categories</a:t>
            </a:r>
            <a:endParaRPr lang="en-US" altLang="ko-KR" sz="20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3.  Codebook Generation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 - </a:t>
            </a: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Create Code book with the codewords form all objects</a:t>
            </a:r>
          </a:p>
          <a:p>
            <a:pPr>
              <a:lnSpc>
                <a:spcPct val="150000"/>
              </a:lnSpc>
            </a:pPr>
            <a:endParaRPr lang="en-US" altLang="ko-KR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4.  Image Representation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 - </a:t>
            </a: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Make a histogram of given new images for codewords</a:t>
            </a:r>
          </a:p>
          <a:p>
            <a:pPr>
              <a:lnSpc>
                <a:spcPct val="150000"/>
              </a:lnSpc>
            </a:pPr>
            <a:endParaRPr lang="en-US" altLang="ko-KR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5.  Learning and Recognition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 - </a:t>
            </a: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Recognize each material base on probability</a:t>
            </a:r>
            <a:endParaRPr lang="en-US" altLang="ko-KR" sz="40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17C951F-341E-78CC-6CBA-6AF208769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1"/>
          <a:stretch/>
        </p:blipFill>
        <p:spPr bwMode="auto">
          <a:xfrm>
            <a:off x="14401975" y="2886679"/>
            <a:ext cx="9610649" cy="168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F874CFF-7A6D-3105-992B-F35570950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16" b="22827"/>
          <a:stretch/>
        </p:blipFill>
        <p:spPr bwMode="auto">
          <a:xfrm>
            <a:off x="14401975" y="5307434"/>
            <a:ext cx="9610649" cy="266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8EC0E-C885-440D-BA29-0E1858F49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" b="58685"/>
          <a:stretch/>
        </p:blipFill>
        <p:spPr bwMode="auto">
          <a:xfrm>
            <a:off x="14401975" y="8431496"/>
            <a:ext cx="9610649" cy="273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23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RANSAC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25154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A6F5C524-60EF-87EB-451A-9D62553183D5}"/>
              </a:ext>
            </a:extLst>
          </p:cNvPr>
          <p:cNvSpPr txBox="1"/>
          <p:nvPr/>
        </p:nvSpPr>
        <p:spPr>
          <a:xfrm>
            <a:off x="3706201" y="968071"/>
            <a:ext cx="23390326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</a:t>
            </a:r>
            <a:r>
              <a:rPr lang="en-US" altLang="ko-KR" sz="4000" b="1" spc="-15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RANdom</a:t>
            </a: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</a:t>
            </a:r>
            <a:r>
              <a:rPr lang="en-US" altLang="ko-KR" sz="4000" b="1" spc="-15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SAmple</a:t>
            </a: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consensus)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355ACD-DF02-D6AD-0792-5CEF596B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23" y="2129593"/>
            <a:ext cx="8732977" cy="34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157F4E-D0DA-1045-48EB-C8F1483B4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368" y="2129593"/>
            <a:ext cx="8732976" cy="34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408673-1353-6351-9B63-8E8B6AD294F7}"/>
              </a:ext>
            </a:extLst>
          </p:cNvPr>
          <p:cNvSpPr txBox="1"/>
          <p:nvPr/>
        </p:nvSpPr>
        <p:spPr>
          <a:xfrm>
            <a:off x="3224375" y="5570902"/>
            <a:ext cx="424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ea typeface="나눔고딕" panose="020D0604000000000000" pitchFamily="50" charset="-127"/>
              </a:rPr>
              <a:t>&lt;Ideal case&gt;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EBBBA8-258C-37C1-AAF2-4DB589BF93E1}"/>
              </a:ext>
            </a:extLst>
          </p:cNvPr>
          <p:cNvSpPr txBox="1"/>
          <p:nvPr/>
        </p:nvSpPr>
        <p:spPr>
          <a:xfrm>
            <a:off x="12340220" y="5559271"/>
            <a:ext cx="4249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ea typeface="나눔고딕" panose="020D0604000000000000" pitchFamily="50" charset="-127"/>
              </a:rPr>
              <a:t>&lt;Normal case&gt;</a:t>
            </a:r>
            <a:endParaRPr lang="ko-KR" alt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8867C10-03F2-30C6-1103-DBD3407CF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 r="50568"/>
          <a:stretch/>
        </p:blipFill>
        <p:spPr bwMode="auto">
          <a:xfrm>
            <a:off x="1119187" y="7236387"/>
            <a:ext cx="4229823" cy="348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906AA6CA-5583-6053-C7B6-39FD9CA73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4" t="-804" r="2442" b="804"/>
          <a:stretch/>
        </p:blipFill>
        <p:spPr bwMode="auto">
          <a:xfrm>
            <a:off x="6733417" y="7236387"/>
            <a:ext cx="4229823" cy="348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D16B8C0-F992-49F3-C859-78B90C565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"/>
          <a:stretch/>
        </p:blipFill>
        <p:spPr bwMode="auto">
          <a:xfrm>
            <a:off x="12091202" y="7236387"/>
            <a:ext cx="4734313" cy="35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853C14-1DC6-E5F6-782A-C1F0292C5185}"/>
              </a:ext>
            </a:extLst>
          </p:cNvPr>
          <p:cNvSpPr txBox="1"/>
          <p:nvPr/>
        </p:nvSpPr>
        <p:spPr>
          <a:xfrm>
            <a:off x="6180930" y="10792550"/>
            <a:ext cx="5334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ea typeface="나눔고딕" panose="020D0604000000000000" pitchFamily="50" charset="-127"/>
              </a:rPr>
              <a:t>&lt;Least Square Method&gt;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A7217E-570B-C0F2-47E1-6286FF13DD4B}"/>
              </a:ext>
            </a:extLst>
          </p:cNvPr>
          <p:cNvSpPr txBox="1"/>
          <p:nvPr/>
        </p:nvSpPr>
        <p:spPr>
          <a:xfrm>
            <a:off x="11790960" y="10792549"/>
            <a:ext cx="5334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ea typeface="나눔고딕" panose="020D0604000000000000" pitchFamily="50" charset="-127"/>
              </a:rPr>
              <a:t>&lt;RANSAC&gt;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88873F-4F96-6FDA-EA4D-21C65D567D6A}"/>
              </a:ext>
            </a:extLst>
          </p:cNvPr>
          <p:cNvSpPr txBox="1"/>
          <p:nvPr/>
        </p:nvSpPr>
        <p:spPr>
          <a:xfrm>
            <a:off x="1119187" y="6296539"/>
            <a:ext cx="13544550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=&gt; In Normal Case there are noise in the dataset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03F188-2695-D7B5-6FD9-18F0A34726B1}"/>
              </a:ext>
            </a:extLst>
          </p:cNvPr>
          <p:cNvSpPr txBox="1"/>
          <p:nvPr/>
        </p:nvSpPr>
        <p:spPr>
          <a:xfrm>
            <a:off x="1119187" y="11483479"/>
            <a:ext cx="13544550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=&gt; Using RANSAC in </a:t>
            </a:r>
            <a:r>
              <a:rPr lang="en-US" altLang="ko-KR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</a:t>
            </a:r>
            <a:r>
              <a:rPr lang="en-US" altLang="ko-KR" sz="36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xtreme </a:t>
            </a:r>
            <a:r>
              <a:rPr lang="en-US" altLang="ko-KR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</a:t>
            </a:r>
            <a:r>
              <a:rPr lang="en-US" altLang="ko-KR" sz="36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ase, </a:t>
            </a:r>
            <a:r>
              <a:rPr lang="en-US" altLang="ko-KR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we can get better consensus</a:t>
            </a:r>
            <a:r>
              <a:rPr lang="en-US" altLang="ko-KR" sz="36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6D0605-D8B8-3E38-0813-69FF1DB1AB43}"/>
              </a:ext>
            </a:extLst>
          </p:cNvPr>
          <p:cNvSpPr txBox="1"/>
          <p:nvPr/>
        </p:nvSpPr>
        <p:spPr>
          <a:xfrm>
            <a:off x="570900" y="10792549"/>
            <a:ext cx="5334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ea typeface="나눔고딕" panose="020D0604000000000000" pitchFamily="50" charset="-127"/>
              </a:rPr>
              <a:t>&lt;Extreme Case&gt;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52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RANSAC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25154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A6F5C524-60EF-87EB-451A-9D62553183D5}"/>
              </a:ext>
            </a:extLst>
          </p:cNvPr>
          <p:cNvSpPr txBox="1"/>
          <p:nvPr/>
        </p:nvSpPr>
        <p:spPr>
          <a:xfrm>
            <a:off x="3582887" y="957298"/>
            <a:ext cx="23390326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</a:t>
            </a:r>
            <a:r>
              <a:rPr lang="en-US" altLang="ko-KR" sz="4000" b="1" spc="-15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RANdom</a:t>
            </a: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</a:t>
            </a:r>
            <a:r>
              <a:rPr lang="en-US" altLang="ko-KR" sz="4000" b="1" spc="-15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SAmple</a:t>
            </a: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consensus)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7DE27C1B-63CF-678F-804D-6D776F99B371}"/>
              </a:ext>
            </a:extLst>
          </p:cNvPr>
          <p:cNvSpPr txBox="1"/>
          <p:nvPr/>
        </p:nvSpPr>
        <p:spPr>
          <a:xfrm>
            <a:off x="3582887" y="2077106"/>
            <a:ext cx="20077213" cy="551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Hypothesis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Choose Nth sample data from dataset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Guessing the model parameter by the sample data 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Verification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Count the data that match with dataset from the model parameter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If the counted data is bigger than before, create new model parameter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E1F4A9-4336-7EDF-FD14-1682C38588B9}"/>
              </a:ext>
            </a:extLst>
          </p:cNvPr>
          <p:cNvCxnSpPr>
            <a:cxnSpLocks/>
          </p:cNvCxnSpPr>
          <p:nvPr/>
        </p:nvCxnSpPr>
        <p:spPr>
          <a:xfrm>
            <a:off x="2674620" y="2728280"/>
            <a:ext cx="0" cy="2552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9D74B30-A747-1F36-67B2-32DF06E1C1ED}"/>
              </a:ext>
            </a:extLst>
          </p:cNvPr>
          <p:cNvCxnSpPr>
            <a:cxnSpLocks/>
          </p:cNvCxnSpPr>
          <p:nvPr/>
        </p:nvCxnSpPr>
        <p:spPr>
          <a:xfrm flipH="1">
            <a:off x="2674620" y="2728280"/>
            <a:ext cx="69878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A41C459-38BF-AC8D-B2AA-D7E47325AD73}"/>
              </a:ext>
            </a:extLst>
          </p:cNvPr>
          <p:cNvCxnSpPr>
            <a:cxnSpLocks/>
          </p:cNvCxnSpPr>
          <p:nvPr/>
        </p:nvCxnSpPr>
        <p:spPr>
          <a:xfrm flipH="1">
            <a:off x="2671941" y="5280980"/>
            <a:ext cx="69878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6AD08A-291D-99B1-3044-E4A624A40ABE}"/>
              </a:ext>
            </a:extLst>
          </p:cNvPr>
          <p:cNvSpPr txBox="1"/>
          <p:nvPr/>
        </p:nvSpPr>
        <p:spPr>
          <a:xfrm>
            <a:off x="713930" y="3469452"/>
            <a:ext cx="12192000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Iterative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A61F2C-9A36-C05C-98F0-AB1F78E25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t="45109" r="55546" b="28059"/>
          <a:stretch/>
        </p:blipFill>
        <p:spPr bwMode="auto">
          <a:xfrm>
            <a:off x="569328" y="7788598"/>
            <a:ext cx="5076189" cy="455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EE293A-251E-52AA-6274-9B2581C73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6" t="21706" r="12901" b="55184"/>
          <a:stretch/>
        </p:blipFill>
        <p:spPr bwMode="auto">
          <a:xfrm>
            <a:off x="7308826" y="8157190"/>
            <a:ext cx="4003815" cy="348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BC1BD02-30EA-263F-FF0F-B2D6034CE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0" t="46617" r="11888" b="28447"/>
          <a:stretch/>
        </p:blipFill>
        <p:spPr bwMode="auto">
          <a:xfrm>
            <a:off x="11606568" y="8085299"/>
            <a:ext cx="4433531" cy="374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17D9D40-ECBD-B009-DA27-6AF32E2E6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0" t="72683" r="9747" b="3483"/>
          <a:stretch/>
        </p:blipFill>
        <p:spPr bwMode="auto">
          <a:xfrm>
            <a:off x="16627953" y="8250813"/>
            <a:ext cx="4433531" cy="358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EF5A0-DCF6-1D06-FBA4-888B321F4B58}"/>
              </a:ext>
            </a:extLst>
          </p:cNvPr>
          <p:cNvSpPr txBox="1"/>
          <p:nvPr/>
        </p:nvSpPr>
        <p:spPr>
          <a:xfrm>
            <a:off x="1437859" y="11751406"/>
            <a:ext cx="3322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ea typeface="나눔고딕" panose="020D0604000000000000" pitchFamily="50" charset="-127"/>
              </a:rPr>
              <a:t>&lt;Data Set&gt;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0AC61-29FF-5555-1A72-98137F6FCCBA}"/>
              </a:ext>
            </a:extLst>
          </p:cNvPr>
          <p:cNvSpPr txBox="1"/>
          <p:nvPr/>
        </p:nvSpPr>
        <p:spPr>
          <a:xfrm>
            <a:off x="6948469" y="11618251"/>
            <a:ext cx="4364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ea typeface="나눔고딕" panose="020D0604000000000000" pitchFamily="50" charset="-127"/>
              </a:rPr>
              <a:t>&lt;Model parameter1&gt;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D1C93-40A1-D0F4-7866-78F1A32B88FB}"/>
              </a:ext>
            </a:extLst>
          </p:cNvPr>
          <p:cNvSpPr txBox="1"/>
          <p:nvPr/>
        </p:nvSpPr>
        <p:spPr>
          <a:xfrm>
            <a:off x="11641247" y="11638893"/>
            <a:ext cx="4364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ea typeface="나눔고딕" panose="020D0604000000000000" pitchFamily="50" charset="-127"/>
              </a:rPr>
              <a:t>&lt;Model parameter2&gt;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6A22E-6F1F-7CAB-FD70-D13F77EB7864}"/>
              </a:ext>
            </a:extLst>
          </p:cNvPr>
          <p:cNvSpPr txBox="1"/>
          <p:nvPr/>
        </p:nvSpPr>
        <p:spPr>
          <a:xfrm>
            <a:off x="16662632" y="11638894"/>
            <a:ext cx="4364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ea typeface="나눔고딕" panose="020D0604000000000000" pitchFamily="50" charset="-127"/>
              </a:rPr>
              <a:t>&lt;Model parameter3&gt;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781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PnP Algorithm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3890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A6F5C524-60EF-87EB-451A-9D62553183D5}"/>
              </a:ext>
            </a:extLst>
          </p:cNvPr>
          <p:cNvSpPr txBox="1"/>
          <p:nvPr/>
        </p:nvSpPr>
        <p:spPr>
          <a:xfrm>
            <a:off x="5376538" y="935950"/>
            <a:ext cx="23390326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(Perspective n Point)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7DE27C1B-63CF-678F-804D-6D776F99B371}"/>
              </a:ext>
            </a:extLst>
          </p:cNvPr>
          <p:cNvSpPr txBox="1"/>
          <p:nvPr/>
        </p:nvSpPr>
        <p:spPr>
          <a:xfrm>
            <a:off x="982523" y="3045457"/>
            <a:ext cx="20077213" cy="699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Input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Correspondences of 2D coordinates &amp; 3D world location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Intrinsic parameter of the camera</a:t>
            </a: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- Focal length, Optical center, Radial distortion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Output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Camera pose</a:t>
            </a: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- Rotation vector, Translation vector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D182DC-235D-ADA7-8916-D808C82FA751}"/>
              </a:ext>
            </a:extLst>
          </p:cNvPr>
          <p:cNvSpPr txBox="1"/>
          <p:nvPr/>
        </p:nvSpPr>
        <p:spPr>
          <a:xfrm>
            <a:off x="982523" y="1987981"/>
            <a:ext cx="1438275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=&gt; Method for estimating 3D to 2D motion</a:t>
            </a:r>
          </a:p>
          <a:p>
            <a:pPr>
              <a:lnSpc>
                <a:spcPct val="150000"/>
              </a:lnSpc>
            </a:pPr>
            <a:endParaRPr lang="en-US" altLang="ko-KR" sz="1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98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3B2D3EAC-A8C3-9619-B3B3-906432BAFCCB}"/>
              </a:ext>
            </a:extLst>
          </p:cNvPr>
          <p:cNvSpPr txBox="1"/>
          <p:nvPr/>
        </p:nvSpPr>
        <p:spPr>
          <a:xfrm>
            <a:off x="982523" y="2275640"/>
            <a:ext cx="23390326" cy="5513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D. Track Local Map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Project the map into the frame and search more map point correspondences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To bound the complexity in large maps, we only project a local map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Local map contains the set of adjacent keyframes which share map point in the </a:t>
            </a:r>
            <a:r>
              <a:rPr lang="en-US" altLang="ko-KR" sz="4000" b="1" spc="-15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covisibility</a:t>
            </a:r>
            <a:r>
              <a:rPr lang="en-US" altLang="ko-KR" sz="40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graph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After some stage 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=&gt; The camera pose is finally optimized with all the map points found in the frame</a:t>
            </a:r>
            <a:endParaRPr lang="en-US" altLang="ko-KR" sz="4000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046E0A-E0CD-9C46-4C23-68DB37507323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TRACKING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81825C73-9A7E-23EC-1BC6-FD44BEF2E55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65872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6666C96-D188-A277-F2DF-AA8303C52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7962" y="602844"/>
            <a:ext cx="12271462" cy="24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44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046E0A-E0CD-9C46-4C23-68DB37507323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After some stage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81825C73-9A7E-23EC-1BC6-FD44BEF2E55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652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724511-E353-43BE-5689-EEF3B66F2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614513"/>
            <a:ext cx="13776465" cy="892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3EC8C9-FD84-1183-E3D2-A6C21039BBBB}"/>
              </a:ext>
            </a:extLst>
          </p:cNvPr>
          <p:cNvSpPr txBox="1"/>
          <p:nvPr/>
        </p:nvSpPr>
        <p:spPr>
          <a:xfrm>
            <a:off x="1119187" y="2208982"/>
            <a:ext cx="22005925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Each map point seen in adjacent keyframes is searched in the current frame as follows …</a:t>
            </a:r>
          </a:p>
        </p:txBody>
      </p:sp>
    </p:spTree>
    <p:extLst>
      <p:ext uri="{BB962C8B-B14F-4D97-AF65-F5344CB8AC3E}">
        <p14:creationId xmlns:p14="http://schemas.microsoft.com/office/powerpoint/2010/main" val="38439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046E0A-E0CD-9C46-4C23-68DB37507323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Covisibility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Graph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81825C73-9A7E-23EC-1BC6-FD44BEF2E55D}"/>
              </a:ext>
            </a:extLst>
          </p:cNvPr>
          <p:cNvCxnSpPr>
            <a:cxnSpLocks/>
          </p:cNvCxnSpPr>
          <p:nvPr/>
        </p:nvCxnSpPr>
        <p:spPr>
          <a:xfrm flipV="1">
            <a:off x="1119188" y="1827023"/>
            <a:ext cx="4748212" cy="52486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A32CAD-B375-A87D-22E4-EC21077F7373}"/>
              </a:ext>
            </a:extLst>
          </p:cNvPr>
          <p:cNvSpPr txBox="1"/>
          <p:nvPr/>
        </p:nvSpPr>
        <p:spPr>
          <a:xfrm>
            <a:off x="982523" y="1953019"/>
            <a:ext cx="19016148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expressing the number of projected overlapping parts of two or more cameras</a:t>
            </a:r>
            <a:endParaRPr lang="en-US" altLang="ko-KR" sz="40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022F9B8-56EC-901B-B213-CF16CA7F8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94" y="3568849"/>
            <a:ext cx="6695818" cy="66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F1CA66-A523-A883-2652-7E5E17D2CE45}"/>
              </a:ext>
            </a:extLst>
          </p:cNvPr>
          <p:cNvSpPr txBox="1"/>
          <p:nvPr/>
        </p:nvSpPr>
        <p:spPr>
          <a:xfrm>
            <a:off x="471983" y="9456824"/>
            <a:ext cx="3322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ea typeface="나눔고딕" panose="020D0604000000000000" pitchFamily="50" charset="-127"/>
              </a:rPr>
              <a:t>&lt;Camera_1&gt;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40330-1C09-BC2D-ED5F-5C592617961F}"/>
              </a:ext>
            </a:extLst>
          </p:cNvPr>
          <p:cNvSpPr txBox="1"/>
          <p:nvPr/>
        </p:nvSpPr>
        <p:spPr>
          <a:xfrm>
            <a:off x="471983" y="3504065"/>
            <a:ext cx="3322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ea typeface="나눔고딕" panose="020D0604000000000000" pitchFamily="50" charset="-127"/>
              </a:rPr>
              <a:t>&lt;Camera_2&gt;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1ED42C2-A46F-1165-FFE4-8DA1EB1A27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06" b="54859"/>
          <a:stretch/>
        </p:blipFill>
        <p:spPr>
          <a:xfrm>
            <a:off x="13289423" y="3471542"/>
            <a:ext cx="7431561" cy="64186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F6C6A8-923B-9FF3-A4EB-BAAC0C38B149}"/>
              </a:ext>
            </a:extLst>
          </p:cNvPr>
          <p:cNvSpPr txBox="1"/>
          <p:nvPr/>
        </p:nvSpPr>
        <p:spPr>
          <a:xfrm>
            <a:off x="14129684" y="9667100"/>
            <a:ext cx="12192000" cy="2743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Node : Keyframe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Edge : Share observations of map points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Min share map points : 15</a:t>
            </a:r>
          </a:p>
        </p:txBody>
      </p:sp>
    </p:spTree>
    <p:extLst>
      <p:ext uri="{BB962C8B-B14F-4D97-AF65-F5344CB8AC3E}">
        <p14:creationId xmlns:p14="http://schemas.microsoft.com/office/powerpoint/2010/main" val="2364967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046E0A-E0CD-9C46-4C23-68DB37507323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Covisibility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Graph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81825C73-9A7E-23EC-1BC6-FD44BEF2E55D}"/>
              </a:ext>
            </a:extLst>
          </p:cNvPr>
          <p:cNvCxnSpPr>
            <a:cxnSpLocks/>
          </p:cNvCxnSpPr>
          <p:nvPr/>
        </p:nvCxnSpPr>
        <p:spPr>
          <a:xfrm flipV="1">
            <a:off x="1119188" y="1827023"/>
            <a:ext cx="4748212" cy="52486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3">
            <a:extLst>
              <a:ext uri="{FF2B5EF4-FFF2-40B4-BE49-F238E27FC236}">
                <a16:creationId xmlns:a16="http://schemas.microsoft.com/office/drawing/2014/main" id="{95F88B56-442A-8364-0629-1E918C50EDE0}"/>
              </a:ext>
            </a:extLst>
          </p:cNvPr>
          <p:cNvSpPr txBox="1"/>
          <p:nvPr/>
        </p:nvSpPr>
        <p:spPr>
          <a:xfrm>
            <a:off x="982523" y="1933395"/>
            <a:ext cx="23390326" cy="362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Each node is a keyframe, and an edge between two </a:t>
            </a:r>
            <a:r>
              <a:rPr lang="en-US" altLang="ko-KR" sz="40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keyframes exists if they share observations of the same map points (at least 15), 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being the weight θ of the edge the number of common map points </a:t>
            </a:r>
          </a:p>
          <a:p>
            <a:pPr>
              <a:lnSpc>
                <a:spcPct val="150000"/>
              </a:lnSpc>
            </a:pPr>
            <a:endParaRPr lang="en-US" altLang="ko-KR" sz="40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0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F4D409-43D4-AD42-ABF1-C4212973A3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06" b="54859"/>
          <a:stretch/>
        </p:blipFill>
        <p:spPr>
          <a:xfrm>
            <a:off x="1735318" y="5012500"/>
            <a:ext cx="6856232" cy="5921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23A070-8B48-F557-1BEF-5246D235BCA7}"/>
              </a:ext>
            </a:extLst>
          </p:cNvPr>
          <p:cNvSpPr txBox="1"/>
          <p:nvPr/>
        </p:nvSpPr>
        <p:spPr>
          <a:xfrm>
            <a:off x="9978845" y="7928136"/>
            <a:ext cx="12192000" cy="2743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Node : Keyframe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Edge : Share observations of map points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Min share map points : 15</a:t>
            </a:r>
          </a:p>
        </p:txBody>
      </p:sp>
    </p:spTree>
    <p:extLst>
      <p:ext uri="{BB962C8B-B14F-4D97-AF65-F5344CB8AC3E}">
        <p14:creationId xmlns:p14="http://schemas.microsoft.com/office/powerpoint/2010/main" val="337979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>
                <a:extLst>
                  <a:ext uri="{FF2B5EF4-FFF2-40B4-BE49-F238E27FC236}">
                    <a16:creationId xmlns:a16="http://schemas.microsoft.com/office/drawing/2014/main" id="{3B2D3EAC-A8C3-9619-B3B3-906432BAFCCB}"/>
                  </a:ext>
                </a:extLst>
              </p:cNvPr>
              <p:cNvSpPr txBox="1"/>
              <p:nvPr/>
            </p:nvSpPr>
            <p:spPr>
              <a:xfrm>
                <a:off x="982523" y="2275640"/>
                <a:ext cx="23390326" cy="6335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000" b="1" spc="-150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E. New Keyframe Decision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To insert new keyframe all the following conditions must be met</a:t>
                </a:r>
              </a:p>
              <a:p>
                <a:pPr marL="742950" indent="-742950">
                  <a:lnSpc>
                    <a:spcPct val="150000"/>
                  </a:lnSpc>
                  <a:buAutoNum type="arabicParenR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More than 20 frames must have passed from the last global </a:t>
                </a:r>
                <a:r>
                  <a:rPr lang="en-US" altLang="ko-KR" sz="4000" spc="-150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relocalization</a:t>
                </a:r>
                <a:endParaRPr lang="en-US" altLang="ko-KR" sz="40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pPr marL="742950" indent="-742950">
                  <a:lnSpc>
                    <a:spcPct val="150000"/>
                  </a:lnSpc>
                  <a:buAutoNum type="arabicParenR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Local mapping is idle, or more than 20 frames have passed from last keyframe insertion.</a:t>
                </a:r>
              </a:p>
              <a:p>
                <a:pPr marL="742950" indent="-742950">
                  <a:lnSpc>
                    <a:spcPct val="150000"/>
                  </a:lnSpc>
                  <a:buAutoNum type="arabicParenR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Current frame tracks at least 50 points.</a:t>
                </a:r>
              </a:p>
              <a:p>
                <a:pPr marL="742950" indent="-742950">
                  <a:lnSpc>
                    <a:spcPct val="150000"/>
                  </a:lnSpc>
                  <a:buAutoNum type="arabicParenR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Current frame tracks less than 90% point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40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𝑲</m:t>
                        </m:r>
                      </m:e>
                      <m:sub>
                        <m:r>
                          <a:rPr lang="en-US" altLang="ko-KR" sz="40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𝒓𝒆𝒇</m:t>
                        </m:r>
                      </m:sub>
                    </m:sSub>
                  </m:oMath>
                </a14:m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r>
                  <a:rPr lang="en-US" altLang="ko-KR" sz="4000" b="1" spc="-150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" name="텍스트 상자 3">
                <a:extLst>
                  <a:ext uri="{FF2B5EF4-FFF2-40B4-BE49-F238E27FC236}">
                    <a16:creationId xmlns:a16="http://schemas.microsoft.com/office/drawing/2014/main" id="{3B2D3EAC-A8C3-9619-B3B3-906432BAF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3" y="2275640"/>
                <a:ext cx="23390326" cy="6335324"/>
              </a:xfrm>
              <a:prstGeom prst="rect">
                <a:avLst/>
              </a:prstGeom>
              <a:blipFill>
                <a:blip r:embed="rId5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FF32A8FF-92E7-D191-B4ED-86F2D9A5B612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TRACKING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6" name="직선 연결선 41">
            <a:extLst>
              <a:ext uri="{FF2B5EF4-FFF2-40B4-BE49-F238E27FC236}">
                <a16:creationId xmlns:a16="http://schemas.microsoft.com/office/drawing/2014/main" id="{F1E744D4-63B5-9E34-0879-E7A1E97F8060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65872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6A3DC65-A84A-31FA-7E6B-CADA80B3E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7962" y="602844"/>
            <a:ext cx="12271462" cy="24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2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ORB-SLAM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82528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" name="텍스트 상자 3">
            <a:extLst>
              <a:ext uri="{FF2B5EF4-FFF2-40B4-BE49-F238E27FC236}">
                <a16:creationId xmlns:a16="http://schemas.microsoft.com/office/drawing/2014/main" id="{FED7CE27-4E97-00CF-7A95-EFCF1D92681D}"/>
              </a:ext>
            </a:extLst>
          </p:cNvPr>
          <p:cNvSpPr txBox="1"/>
          <p:nvPr/>
        </p:nvSpPr>
        <p:spPr>
          <a:xfrm>
            <a:off x="1119188" y="2103125"/>
            <a:ext cx="11072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ORB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- Oriented FAST &amp; Rotated Brief</a:t>
            </a:r>
          </a:p>
        </p:txBody>
      </p:sp>
      <p:sp>
        <p:nvSpPr>
          <p:cNvPr id="5" name="텍스트 상자 3">
            <a:extLst>
              <a:ext uri="{FF2B5EF4-FFF2-40B4-BE49-F238E27FC236}">
                <a16:creationId xmlns:a16="http://schemas.microsoft.com/office/drawing/2014/main" id="{0EF179B1-B715-6366-2452-CB1096867F44}"/>
              </a:ext>
            </a:extLst>
          </p:cNvPr>
          <p:cNvSpPr txBox="1"/>
          <p:nvPr/>
        </p:nvSpPr>
        <p:spPr>
          <a:xfrm>
            <a:off x="1119188" y="6920305"/>
            <a:ext cx="16315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SLAM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- Simultaneous Localizing &amp; Mapping</a:t>
            </a:r>
          </a:p>
        </p:txBody>
      </p:sp>
      <p:sp>
        <p:nvSpPr>
          <p:cNvPr id="8" name="텍스트 상자 3">
            <a:extLst>
              <a:ext uri="{FF2B5EF4-FFF2-40B4-BE49-F238E27FC236}">
                <a16:creationId xmlns:a16="http://schemas.microsoft.com/office/drawing/2014/main" id="{F1985CBF-7FDB-3639-E1E9-0AA5AC0DA5BE}"/>
              </a:ext>
            </a:extLst>
          </p:cNvPr>
          <p:cNvSpPr txBox="1"/>
          <p:nvPr/>
        </p:nvSpPr>
        <p:spPr>
          <a:xfrm>
            <a:off x="1930825" y="3420138"/>
            <a:ext cx="13628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FAST</a:t>
            </a:r>
            <a:r>
              <a:rPr lang="en-US" altLang="ko-KR" sz="48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: Features from Accelerated Segment Test</a:t>
            </a:r>
          </a:p>
        </p:txBody>
      </p:sp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37BE0A7F-91C2-DFF2-21D7-1CB4BFB96AE7}"/>
              </a:ext>
            </a:extLst>
          </p:cNvPr>
          <p:cNvSpPr txBox="1"/>
          <p:nvPr/>
        </p:nvSpPr>
        <p:spPr>
          <a:xfrm>
            <a:off x="1930825" y="4718450"/>
            <a:ext cx="17002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BRIEF</a:t>
            </a:r>
            <a:r>
              <a:rPr lang="en-US" altLang="ko-KR" sz="48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: Binary Robust Independent Elementary Features</a:t>
            </a:r>
          </a:p>
        </p:txBody>
      </p:sp>
      <p:sp>
        <p:nvSpPr>
          <p:cNvPr id="13" name="텍스트 상자 3">
            <a:extLst>
              <a:ext uri="{FF2B5EF4-FFF2-40B4-BE49-F238E27FC236}">
                <a16:creationId xmlns:a16="http://schemas.microsoft.com/office/drawing/2014/main" id="{C0E8D6F6-FD58-0331-0468-D84F813ABDD8}"/>
              </a:ext>
            </a:extLst>
          </p:cNvPr>
          <p:cNvSpPr txBox="1"/>
          <p:nvPr/>
        </p:nvSpPr>
        <p:spPr>
          <a:xfrm>
            <a:off x="1930825" y="9339303"/>
            <a:ext cx="16315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Mapping</a:t>
            </a:r>
            <a:r>
              <a:rPr lang="en-US" altLang="ko-KR" sz="48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: 3D Map Reconstruction</a:t>
            </a:r>
          </a:p>
        </p:txBody>
      </p:sp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685C3922-498A-1A91-C631-60464CFCAFEC}"/>
              </a:ext>
            </a:extLst>
          </p:cNvPr>
          <p:cNvSpPr txBox="1"/>
          <p:nvPr/>
        </p:nvSpPr>
        <p:spPr>
          <a:xfrm>
            <a:off x="1930825" y="8168361"/>
            <a:ext cx="13628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Localizing</a:t>
            </a:r>
            <a:r>
              <a:rPr lang="en-US" altLang="ko-KR" sz="48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: Estimation of Camera Pose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1853EBF6-AB53-3D70-D354-5190369492C9}"/>
              </a:ext>
            </a:extLst>
          </p:cNvPr>
          <p:cNvSpPr txBox="1"/>
          <p:nvPr/>
        </p:nvSpPr>
        <p:spPr>
          <a:xfrm>
            <a:off x="4552502" y="1029120"/>
            <a:ext cx="15564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(A versatile and Accurate Monocular SLAM System)</a:t>
            </a:r>
          </a:p>
        </p:txBody>
      </p:sp>
    </p:spTree>
    <p:extLst>
      <p:ext uri="{BB962C8B-B14F-4D97-AF65-F5344CB8AC3E}">
        <p14:creationId xmlns:p14="http://schemas.microsoft.com/office/powerpoint/2010/main" val="85477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LOCAL MAPPING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451159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3B2D3EAC-A8C3-9619-B3B3-906432BAFCCB}"/>
              </a:ext>
            </a:extLst>
          </p:cNvPr>
          <p:cNvSpPr txBox="1"/>
          <p:nvPr/>
        </p:nvSpPr>
        <p:spPr>
          <a:xfrm>
            <a:off x="982523" y="2275640"/>
            <a:ext cx="23390326" cy="101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lphaUcPeriod"/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Key Frame Insertion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Compute bags of words which will help for </a:t>
            </a:r>
            <a:r>
              <a:rPr lang="en-US" altLang="ko-KR" sz="40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triangulation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new points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Update </a:t>
            </a:r>
            <a:r>
              <a:rPr lang="en-US" altLang="ko-KR" sz="4000" b="1" spc="-150" dirty="0" err="1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Covisibility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graph adding a new </a:t>
            </a:r>
            <a:r>
              <a:rPr lang="en-US" altLang="ko-KR" sz="4000" b="1" i="1" u="sng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node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and updating the </a:t>
            </a:r>
            <a:r>
              <a:rPr lang="en-US" altLang="ko-KR" sz="4000" b="1" i="1" u="sng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edges</a:t>
            </a:r>
          </a:p>
          <a:p>
            <a:pPr>
              <a:lnSpc>
                <a:spcPct val="150000"/>
              </a:lnSpc>
            </a:pPr>
            <a:endParaRPr lang="en-US" altLang="ko-KR" sz="40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B. Recent Map Points Culling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=&gt; Reduce bad points (Low visibility , Not track table)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Map points pass a restrictive test during the first three keyframes after creation</a:t>
            </a:r>
          </a:p>
          <a:p>
            <a:pPr marL="742950" indent="-742950">
              <a:lnSpc>
                <a:spcPct val="150000"/>
              </a:lnSpc>
              <a:buAutoNum type="arabicParenR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The tracking must find the point in more than the 25% of the frames in which it is predicted to be visible</a:t>
            </a:r>
          </a:p>
          <a:p>
            <a:pPr marL="742950" indent="-742950">
              <a:lnSpc>
                <a:spcPct val="150000"/>
              </a:lnSpc>
              <a:buAutoNum type="arabicParenR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If more than one keyframe has passed from map point creation, it must be observed from at least three keyframes.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D0CB4-C1FF-DD6F-BEFE-23B7157B2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9489" y="611506"/>
            <a:ext cx="3471622" cy="71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89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568F4D-A58E-49E1-3FAC-88B2BC176192}"/>
              </a:ext>
            </a:extLst>
          </p:cNvPr>
          <p:cNvCxnSpPr>
            <a:cxnSpLocks/>
          </p:cNvCxnSpPr>
          <p:nvPr/>
        </p:nvCxnSpPr>
        <p:spPr>
          <a:xfrm flipH="1" flipV="1">
            <a:off x="3962419" y="5162154"/>
            <a:ext cx="3252769" cy="2115286"/>
          </a:xfrm>
          <a:prstGeom prst="line">
            <a:avLst/>
          </a:prstGeom>
          <a:ln w="28575">
            <a:solidFill>
              <a:srgbClr val="7C993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Triangulation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3509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474D60C2-C188-BB7A-7B69-6AAA0C97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48" y="3983076"/>
            <a:ext cx="7585899" cy="46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A1FEB-1AA4-C943-4F2E-854545FB20B1}"/>
              </a:ext>
            </a:extLst>
          </p:cNvPr>
          <p:cNvSpPr txBox="1"/>
          <p:nvPr/>
        </p:nvSpPr>
        <p:spPr>
          <a:xfrm>
            <a:off x="1119188" y="2350702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&lt;</a:t>
            </a:r>
            <a:r>
              <a:rPr lang="en-US" altLang="ko-KR" sz="4000" b="1" spc="-15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Epipolar</a:t>
            </a: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Geometry&gt;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3114E-9E0B-427B-3FF9-5C2807B20537}"/>
                  </a:ext>
                </a:extLst>
              </p:cNvPr>
              <p:cNvSpPr txBox="1"/>
              <p:nvPr/>
            </p:nvSpPr>
            <p:spPr>
              <a:xfrm>
                <a:off x="9746180" y="3332292"/>
                <a:ext cx="1528145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000" b="1" spc="-150" dirty="0">
                    <a:ea typeface="나눔고딕" panose="020D0604000000000000" pitchFamily="50" charset="-127"/>
                  </a:rPr>
                  <a:t>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ko-KR" sz="4000" spc="-150" dirty="0">
                    <a:ea typeface="나눔고딕" panose="020D0604000000000000" pitchFamily="50" charset="-127"/>
                  </a:rPr>
                  <a:t>Epipole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b="1" dirty="0"/>
                  <a:t>Line</a:t>
                </a:r>
                <a:r>
                  <a:rPr lang="en-US" altLang="ko-KR" sz="40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ko-KR" altLang="en-US" sz="4000" dirty="0"/>
                  <a:t> </a:t>
                </a:r>
                <a:r>
                  <a:rPr lang="en-US" altLang="ko-KR" sz="4000" dirty="0"/>
                  <a:t>Epline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b="1" dirty="0">
                    <a:solidFill>
                      <a:srgbClr val="FF0000"/>
                    </a:solidFill>
                  </a:rPr>
                  <a:t>Essential Matrix(E) </a:t>
                </a:r>
                <a:r>
                  <a:rPr lang="en-US" altLang="ko-KR" sz="4000" dirty="0"/>
                  <a:t>: translation &amp; Rotation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b="1" dirty="0">
                    <a:solidFill>
                      <a:srgbClr val="00B0F0"/>
                    </a:solidFill>
                  </a:rPr>
                  <a:t>Fundamental Matrix(F) </a:t>
                </a:r>
                <a:r>
                  <a:rPr lang="en-US" altLang="ko-KR" sz="4000" dirty="0"/>
                  <a:t>: Essential Matrix </a:t>
                </a:r>
              </a:p>
              <a:p>
                <a:r>
                  <a:rPr lang="en-US" altLang="ko-KR" sz="4000" dirty="0"/>
                  <a:t>                                         + two camera intrinsic parameter</a:t>
                </a:r>
                <a:endParaRPr lang="ko-KR" alt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3114E-9E0B-427B-3FF9-5C2807B20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180" y="3332292"/>
                <a:ext cx="15281456" cy="4401205"/>
              </a:xfrm>
              <a:prstGeom prst="rect">
                <a:avLst/>
              </a:prstGeom>
              <a:blipFill>
                <a:blip r:embed="rId6"/>
                <a:stretch>
                  <a:fillRect l="-1436" b="-4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1662C3-B52B-76B1-62AD-176E7647E72B}"/>
                  </a:ext>
                </a:extLst>
              </p:cNvPr>
              <p:cNvSpPr txBox="1"/>
              <p:nvPr/>
            </p:nvSpPr>
            <p:spPr>
              <a:xfrm>
                <a:off x="1437858" y="8456518"/>
                <a:ext cx="15440441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4000" b="1" spc="-150" dirty="0">
                    <a:solidFill>
                      <a:srgbClr val="002856"/>
                    </a:solidFill>
                    <a:latin typeface="나눔고딕" pitchFamily="2" charset="-127"/>
                    <a:ea typeface="나눔고딕" pitchFamily="2" charset="-127"/>
                  </a:rPr>
                  <a:t>Triangulation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4000" b="1" spc="-150" dirty="0">
                    <a:solidFill>
                      <a:schemeClr val="tx1"/>
                    </a:solidFill>
                    <a:ea typeface="나눔고딕" panose="020D0604000000000000"/>
                  </a:rPr>
                  <a:t>If there is the information of </a:t>
                </a:r>
                <a:r>
                  <a:rPr lang="en-US" altLang="ko-KR" sz="4000" b="1" spc="-150" dirty="0">
                    <a:solidFill>
                      <a:srgbClr val="FF0000"/>
                    </a:solidFill>
                    <a:ea typeface="나눔고딕" panose="020D0604000000000000"/>
                  </a:rPr>
                  <a:t>E</a:t>
                </a:r>
                <a:r>
                  <a:rPr lang="en-US" altLang="ko-KR" sz="4000" b="1" spc="-150" dirty="0">
                    <a:solidFill>
                      <a:schemeClr val="tx1"/>
                    </a:solidFill>
                    <a:ea typeface="나눔고딕" panose="020D0604000000000000"/>
                  </a:rPr>
                  <a:t> or </a:t>
                </a:r>
                <a:r>
                  <a:rPr lang="en-US" altLang="ko-KR" sz="4000" b="1" spc="-150" dirty="0">
                    <a:solidFill>
                      <a:srgbClr val="00B0F0"/>
                    </a:solidFill>
                    <a:ea typeface="나눔고딕" panose="020D0604000000000000"/>
                  </a:rPr>
                  <a:t>F</a:t>
                </a:r>
                <a:r>
                  <a:rPr lang="en-US" altLang="ko-KR" sz="4000" b="1" spc="-150" dirty="0">
                    <a:solidFill>
                      <a:schemeClr val="tx1"/>
                    </a:solidFill>
                    <a:ea typeface="나눔고딕" panose="020D0604000000000000"/>
                  </a:rPr>
                  <a:t> with </a:t>
                </a:r>
                <a:r>
                  <a:rPr lang="en-US" altLang="ko-KR" sz="4000" b="1" spc="-150" dirty="0">
                    <a:solidFill>
                      <a:schemeClr val="tx1"/>
                    </a:solidFill>
                    <a:ea typeface="나눔고딕" panose="020D0604000000000000" pitchFamily="50" charset="-127"/>
                  </a:rPr>
                  <a:t>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ko-KR" sz="4000" b="1" spc="-150" dirty="0">
                  <a:solidFill>
                    <a:srgbClr val="002856"/>
                  </a:solidFill>
                  <a:ea typeface="나눔고딕" panose="020D0604000000000000"/>
                </a:endParaRPr>
              </a:p>
              <a:p>
                <a:r>
                  <a:rPr lang="en-US" altLang="ko-KR" sz="4000" b="1" spc="-150" dirty="0">
                    <a:ea typeface="나눔고딕" panose="020D0604000000000000"/>
                  </a:rPr>
                  <a:t>=&gt;   the original 3D spatial coordinate </a:t>
                </a:r>
                <a:r>
                  <a:rPr lang="en-US" altLang="ko-KR" sz="4000" b="1" spc="-150" dirty="0">
                    <a:solidFill>
                      <a:schemeClr val="tx1"/>
                    </a:solidFill>
                    <a:ea typeface="나눔고딕" panose="020D0604000000000000" pitchFamily="50" charset="-127"/>
                  </a:rPr>
                  <a:t>Point </a:t>
                </a: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𝑝</m:t>
                    </m:r>
                    <m:r>
                      <a:rPr lang="en-US" altLang="ko-KR" sz="4000" b="1" i="1" spc="-15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</m:oMath>
                </a14:m>
                <a:r>
                  <a:rPr lang="en-US" altLang="ko-KR" sz="4000" b="1" spc="-150" dirty="0">
                    <a:ea typeface="나눔고딕" panose="020D0604000000000000"/>
                  </a:rPr>
                  <a:t>can be determined</a:t>
                </a:r>
                <a:endParaRPr lang="ko-KR" altLang="en-US" sz="4000" dirty="0">
                  <a:ea typeface="나눔고딕" panose="020D060400000000000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1662C3-B52B-76B1-62AD-176E7647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58" y="8456518"/>
                <a:ext cx="15440441" cy="3170099"/>
              </a:xfrm>
              <a:prstGeom prst="rect">
                <a:avLst/>
              </a:prstGeom>
              <a:blipFill>
                <a:blip r:embed="rId7"/>
                <a:stretch>
                  <a:fillRect l="-1421" b="-7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4D8DDAF0-CBF1-C5D6-5CBF-DE03CF316D22}"/>
              </a:ext>
            </a:extLst>
          </p:cNvPr>
          <p:cNvSpPr/>
          <p:nvPr/>
        </p:nvSpPr>
        <p:spPr>
          <a:xfrm>
            <a:off x="3794779" y="5021957"/>
            <a:ext cx="167640" cy="1926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49C3D94-32D6-B0E3-8EAE-96D97576C8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1858"/>
          <a:stretch/>
        </p:blipFill>
        <p:spPr>
          <a:xfrm>
            <a:off x="3441449" y="4727311"/>
            <a:ext cx="352406" cy="46672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82ADFE3-D0F6-365F-6D15-A409E633D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0125" y="6480175"/>
            <a:ext cx="249079" cy="358776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F8931A0-F974-2AB7-CC43-ED540CA24F32}"/>
              </a:ext>
            </a:extLst>
          </p:cNvPr>
          <p:cNvCxnSpPr>
            <a:cxnSpLocks/>
          </p:cNvCxnSpPr>
          <p:nvPr/>
        </p:nvCxnSpPr>
        <p:spPr>
          <a:xfrm flipH="1" flipV="1">
            <a:off x="6105544" y="6581308"/>
            <a:ext cx="1109644" cy="696132"/>
          </a:xfrm>
          <a:prstGeom prst="line">
            <a:avLst/>
          </a:prstGeom>
          <a:ln w="28575">
            <a:solidFill>
              <a:srgbClr val="7C993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5ACC13E0-04DC-5B02-89CF-0CF898E024AE}"/>
              </a:ext>
            </a:extLst>
          </p:cNvPr>
          <p:cNvSpPr/>
          <p:nvPr/>
        </p:nvSpPr>
        <p:spPr>
          <a:xfrm>
            <a:off x="6303167" y="6695541"/>
            <a:ext cx="104775" cy="1023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D359FB-794C-CB7A-E039-DC60176AE16C}"/>
              </a:ext>
            </a:extLst>
          </p:cNvPr>
          <p:cNvSpPr txBox="1"/>
          <p:nvPr/>
        </p:nvSpPr>
        <p:spPr>
          <a:xfrm>
            <a:off x="6180390" y="6164499"/>
            <a:ext cx="669148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900" b="1" dirty="0">
                <a:latin typeface="+mj-lt"/>
                <a:cs typeface="Calibri" panose="020F0502020204030204" pitchFamily="34" charset="0"/>
              </a:rPr>
              <a:t>p’</a:t>
            </a:r>
            <a:endParaRPr lang="ko-KR" altLang="en-US" sz="2900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F2CC98-4DC9-5EFC-DED4-4F4C57853008}"/>
              </a:ext>
            </a:extLst>
          </p:cNvPr>
          <p:cNvSpPr txBox="1"/>
          <p:nvPr/>
        </p:nvSpPr>
        <p:spPr>
          <a:xfrm>
            <a:off x="6082631" y="6483098"/>
            <a:ext cx="669148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900" b="1" dirty="0">
                <a:latin typeface="+mj-lt"/>
                <a:cs typeface="Calibri" panose="020F0502020204030204" pitchFamily="34" charset="0"/>
              </a:rPr>
              <a:t>p’</a:t>
            </a:r>
            <a:endParaRPr lang="ko-KR" altLang="en-US" sz="2900" b="1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39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LOCAL MAPPING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451159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3B2D3EAC-A8C3-9619-B3B3-906432BAFCCB}"/>
              </a:ext>
            </a:extLst>
          </p:cNvPr>
          <p:cNvSpPr txBox="1"/>
          <p:nvPr/>
        </p:nvSpPr>
        <p:spPr>
          <a:xfrm>
            <a:off x="982523" y="2275640"/>
            <a:ext cx="23390326" cy="7360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C. New Points Creation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New map points are created by triangulating ORB from connected keyframes in 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 the </a:t>
            </a:r>
            <a:r>
              <a:rPr lang="en-US" altLang="ko-KR" sz="4000" b="1" spc="-150" dirty="0" err="1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covisibility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graph</a:t>
            </a:r>
          </a:p>
          <a:p>
            <a:pPr>
              <a:lnSpc>
                <a:spcPct val="150000"/>
              </a:lnSpc>
            </a:pPr>
            <a:endParaRPr lang="en-US" altLang="ko-KR" sz="40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D. Local BA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=&gt; Optimize the number of map points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The </a:t>
            </a:r>
            <a:r>
              <a:rPr lang="en-US" altLang="ko-KR" sz="40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local BA 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optimizes the currently processed keyframe, all the keyframes 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connected to it in the </a:t>
            </a:r>
            <a:r>
              <a:rPr lang="en-US" altLang="ko-KR" sz="4000" b="1" spc="-150" dirty="0" err="1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covisibility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graph, and all the map points seen by those keyframes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EDF0B2-9936-1234-E873-4FE8A66C9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9489" y="611506"/>
            <a:ext cx="3471622" cy="71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50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BA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7286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3B2D3EAC-A8C3-9619-B3B3-906432BAFCCB}"/>
              </a:ext>
            </a:extLst>
          </p:cNvPr>
          <p:cNvSpPr txBox="1"/>
          <p:nvPr/>
        </p:nvSpPr>
        <p:spPr>
          <a:xfrm>
            <a:off x="982523" y="2024773"/>
            <a:ext cx="23390326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=&gt; Optimize 3D points location and Camera pose to minimize reprojection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A3441-8C39-C724-15FB-DC91B29ECFF6}"/>
              </a:ext>
            </a:extLst>
          </p:cNvPr>
          <p:cNvSpPr txBox="1"/>
          <p:nvPr/>
        </p:nvSpPr>
        <p:spPr>
          <a:xfrm>
            <a:off x="2258567" y="10947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(Bundle Adjustment)</a:t>
            </a:r>
            <a:endParaRPr lang="ko-KR" altLang="en-US" sz="40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CD475A8-7CC7-C028-2C31-F08A0BDF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19" y="3249146"/>
            <a:ext cx="5125630" cy="461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C7120F-8530-C651-1B35-0AA0FB1B51F9}"/>
              </a:ext>
            </a:extLst>
          </p:cNvPr>
          <p:cNvSpPr/>
          <p:nvPr/>
        </p:nvSpPr>
        <p:spPr>
          <a:xfrm>
            <a:off x="710133" y="8844439"/>
            <a:ext cx="3393281" cy="123825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Input Image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BBEC66-D75E-82E8-645E-09781C90BFDF}"/>
              </a:ext>
            </a:extLst>
          </p:cNvPr>
          <p:cNvSpPr/>
          <p:nvPr/>
        </p:nvSpPr>
        <p:spPr>
          <a:xfrm>
            <a:off x="5063293" y="8844439"/>
            <a:ext cx="3393281" cy="12382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Extract feature point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1F444E-7DFC-887C-9554-E6170F7105B5}"/>
              </a:ext>
            </a:extLst>
          </p:cNvPr>
          <p:cNvSpPr/>
          <p:nvPr/>
        </p:nvSpPr>
        <p:spPr>
          <a:xfrm>
            <a:off x="9989513" y="8844439"/>
            <a:ext cx="3393281" cy="12382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Estimate Camera pose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8F924F-B413-AF9D-80E7-074F2610CA8F}"/>
              </a:ext>
            </a:extLst>
          </p:cNvPr>
          <p:cNvSpPr/>
          <p:nvPr/>
        </p:nvSpPr>
        <p:spPr>
          <a:xfrm>
            <a:off x="7926557" y="10826805"/>
            <a:ext cx="3393281" cy="12382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Triangulation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C283C7-5D9F-6D9D-7710-88BBDABCF350}"/>
              </a:ext>
            </a:extLst>
          </p:cNvPr>
          <p:cNvSpPr/>
          <p:nvPr/>
        </p:nvSpPr>
        <p:spPr>
          <a:xfrm>
            <a:off x="12486180" y="10826805"/>
            <a:ext cx="3393281" cy="12382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Bundle Adjustment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346CC1-162E-3979-7F0E-0A09892CA71E}"/>
              </a:ext>
            </a:extLst>
          </p:cNvPr>
          <p:cNvSpPr/>
          <p:nvPr/>
        </p:nvSpPr>
        <p:spPr>
          <a:xfrm>
            <a:off x="16580551" y="10826805"/>
            <a:ext cx="5251415" cy="123825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Optimize 3D points &amp; Camera pose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005962-C1E7-522C-FC45-73E2259A7E37}"/>
              </a:ext>
            </a:extLst>
          </p:cNvPr>
          <p:cNvSpPr txBox="1"/>
          <p:nvPr/>
        </p:nvSpPr>
        <p:spPr>
          <a:xfrm>
            <a:off x="1119188" y="7963208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&lt;Flow</a:t>
            </a:r>
            <a:r>
              <a:rPr lang="ko-KR" altLang="en-US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</a:t>
            </a: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Chart of Optimization&gt;</a:t>
            </a:r>
            <a:endParaRPr lang="ko-KR" altLang="en-US" sz="40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B3202A-63E9-B448-BFE8-5D247CD9B2BD}"/>
              </a:ext>
            </a:extLst>
          </p:cNvPr>
          <p:cNvCxnSpPr>
            <a:cxnSpLocks/>
          </p:cNvCxnSpPr>
          <p:nvPr/>
        </p:nvCxnSpPr>
        <p:spPr>
          <a:xfrm>
            <a:off x="3940225" y="9463564"/>
            <a:ext cx="8022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63E2718-B634-3E1B-9253-D9B0F5B284E7}"/>
              </a:ext>
            </a:extLst>
          </p:cNvPr>
          <p:cNvCxnSpPr>
            <a:cxnSpLocks/>
          </p:cNvCxnSpPr>
          <p:nvPr/>
        </p:nvCxnSpPr>
        <p:spPr>
          <a:xfrm>
            <a:off x="8821907" y="9463564"/>
            <a:ext cx="8022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022CBE-AA2B-2C32-8396-B4E1F2CADA8A}"/>
              </a:ext>
            </a:extLst>
          </p:cNvPr>
          <p:cNvCxnSpPr>
            <a:cxnSpLocks/>
          </p:cNvCxnSpPr>
          <p:nvPr/>
        </p:nvCxnSpPr>
        <p:spPr>
          <a:xfrm>
            <a:off x="11585338" y="11503080"/>
            <a:ext cx="8022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8F5218D-CF2E-E1E7-E3C1-907A87C1B88C}"/>
              </a:ext>
            </a:extLst>
          </p:cNvPr>
          <p:cNvCxnSpPr>
            <a:cxnSpLocks/>
          </p:cNvCxnSpPr>
          <p:nvPr/>
        </p:nvCxnSpPr>
        <p:spPr>
          <a:xfrm>
            <a:off x="16150188" y="11503080"/>
            <a:ext cx="8022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055B209-54C5-6316-62F2-14D94AB3FCEE}"/>
              </a:ext>
            </a:extLst>
          </p:cNvPr>
          <p:cNvCxnSpPr>
            <a:cxnSpLocks/>
          </p:cNvCxnSpPr>
          <p:nvPr/>
        </p:nvCxnSpPr>
        <p:spPr>
          <a:xfrm>
            <a:off x="6814412" y="11503080"/>
            <a:ext cx="8022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90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LOCAL MAPPING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451159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3B2D3EAC-A8C3-9619-B3B3-906432BAFCCB}"/>
              </a:ext>
            </a:extLst>
          </p:cNvPr>
          <p:cNvSpPr txBox="1"/>
          <p:nvPr/>
        </p:nvSpPr>
        <p:spPr>
          <a:xfrm>
            <a:off x="982523" y="2275640"/>
            <a:ext cx="233903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E. Local </a:t>
            </a:r>
            <a:r>
              <a:rPr lang="en-US" altLang="ko-KR" sz="4000" b="1" spc="-15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KeyFrames</a:t>
            </a: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Culling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=&gt; limit the keyframes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Discard all the keyframes whose 90% of the map points have been seen in at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least other three keyframes in the same or final scale</a:t>
            </a:r>
          </a:p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B7410-714A-261C-2FA1-1A5BF4538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9489" y="611506"/>
            <a:ext cx="3471622" cy="71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41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LOOP Closing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3605212" cy="25064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A07CCB-232B-0686-7864-DC81C7716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0" y="534895"/>
            <a:ext cx="9067006" cy="2739356"/>
          </a:xfrm>
          <a:prstGeom prst="rect">
            <a:avLst/>
          </a:prstGeom>
        </p:spPr>
      </p:pic>
      <p:pic>
        <p:nvPicPr>
          <p:cNvPr id="8194" name="Picture 2" descr="loop closure problem">
            <a:extLst>
              <a:ext uri="{FF2B5EF4-FFF2-40B4-BE49-F238E27FC236}">
                <a16:creationId xmlns:a16="http://schemas.microsoft.com/office/drawing/2014/main" id="{AAB37262-7460-234B-2C39-373C1D71C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025" y="3547955"/>
            <a:ext cx="10936287" cy="72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114A87-2B8B-C7F6-3A73-117D5E7CE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54" y="2420600"/>
            <a:ext cx="7663267" cy="89119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BEC2F3-763B-F014-3C25-9F446ADCB765}"/>
              </a:ext>
            </a:extLst>
          </p:cNvPr>
          <p:cNvSpPr txBox="1"/>
          <p:nvPr/>
        </p:nvSpPr>
        <p:spPr>
          <a:xfrm>
            <a:off x="8643894" y="10455407"/>
            <a:ext cx="171860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rgbClr val="1615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</a:t>
            </a:r>
            <a:r>
              <a:rPr lang="en-US" altLang="ko-KR" sz="3600" b="1" spc="-150" dirty="0">
                <a:solidFill>
                  <a:srgbClr val="1615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oop </a:t>
            </a:r>
            <a:r>
              <a:rPr lang="en-US" altLang="ko-KR" b="1" spc="-150" dirty="0">
                <a:solidFill>
                  <a:srgbClr val="1615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</a:t>
            </a:r>
            <a:r>
              <a:rPr lang="en-US" altLang="ko-KR" sz="3600" b="1" spc="-150" dirty="0">
                <a:solidFill>
                  <a:srgbClr val="1615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losure</a:t>
            </a:r>
          </a:p>
          <a:p>
            <a:r>
              <a:rPr lang="en-US" altLang="ko-KR" sz="3600" b="1" spc="-150" dirty="0">
                <a:solidFill>
                  <a:srgbClr val="00F90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Trajectory</a:t>
            </a:r>
          </a:p>
          <a:p>
            <a:r>
              <a:rPr lang="en-US" altLang="ko-KR" b="1" spc="-150" dirty="0">
                <a:solidFill>
                  <a:srgbClr val="FC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</a:t>
            </a:r>
            <a:r>
              <a:rPr lang="en-US" altLang="ko-KR" sz="3600" b="1" spc="-150" dirty="0">
                <a:solidFill>
                  <a:srgbClr val="FC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ocal Map for the tracking at that moment</a:t>
            </a:r>
          </a:p>
        </p:txBody>
      </p:sp>
    </p:spTree>
    <p:extLst>
      <p:ext uri="{BB962C8B-B14F-4D97-AF65-F5344CB8AC3E}">
        <p14:creationId xmlns:p14="http://schemas.microsoft.com/office/powerpoint/2010/main" val="31389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3B2D3EAC-A8C3-9619-B3B3-906432BAFCCB}"/>
              </a:ext>
            </a:extLst>
          </p:cNvPr>
          <p:cNvSpPr txBox="1"/>
          <p:nvPr/>
        </p:nvSpPr>
        <p:spPr>
          <a:xfrm>
            <a:off x="982523" y="2275640"/>
            <a:ext cx="23390326" cy="9206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lphaUcPeriod"/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Loop Candidates detection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Compute the similarity between the bag of words vector of keyframe and all its neighbors in the </a:t>
            </a:r>
            <a:r>
              <a:rPr lang="en-US" altLang="ko-KR" sz="4000" b="1" spc="-150" dirty="0" err="1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convisibility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graph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B.  Compute Similarity transformation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To close a loop, compute a similarity transformation from the current keyframe to the loop keyframe that error accumulated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Compute correspondences between ORB between current keyframe and loop candidate keyframe and perform RANSAC iteration with each candidate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If the candidate is supported enough </a:t>
            </a:r>
            <a:r>
              <a:rPr lang="en-US" altLang="ko-KR" sz="4000" b="1" spc="-150" dirty="0" err="1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inliners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, the loop is accepted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A07CCB-232B-0686-7864-DC81C7716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0" y="534895"/>
            <a:ext cx="9067006" cy="27393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4698E12-812D-9FC7-0B3A-E1A748607064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LOOP Closing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9" name="직선 연결선 41">
            <a:extLst>
              <a:ext uri="{FF2B5EF4-FFF2-40B4-BE49-F238E27FC236}">
                <a16:creationId xmlns:a16="http://schemas.microsoft.com/office/drawing/2014/main" id="{713A7862-668E-9D32-5F5C-E106DAD1B3AC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3605212" cy="25064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095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3B2D3EAC-A8C3-9619-B3B3-906432BAFCCB}"/>
              </a:ext>
            </a:extLst>
          </p:cNvPr>
          <p:cNvSpPr txBox="1"/>
          <p:nvPr/>
        </p:nvSpPr>
        <p:spPr>
          <a:xfrm>
            <a:off x="982523" y="2275640"/>
            <a:ext cx="23390326" cy="643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C.  Loop Fusion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Fuse duplicated map points and insert new edges in the </a:t>
            </a:r>
            <a:r>
              <a:rPr lang="en-US" altLang="ko-KR" sz="4000" b="1" spc="-150" dirty="0" err="1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covisibility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graph that will attach the loop closure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All keyframes involved in the fusion will update their edges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D.  Essential Graph Optimization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To effectively close the loop, Perform a pose graph optimization over the essential graph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A07CCB-232B-0686-7864-DC81C7716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0" y="534895"/>
            <a:ext cx="9067006" cy="27393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0DB30A-E53A-6C5D-0AF0-F2987909A8A2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LOOP Closing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FCDB93D1-EA05-4C79-6288-ACD9FCF45FEF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3605212" cy="25064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236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3" y="1042193"/>
            <a:ext cx="712238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ORB</a:t>
            </a:r>
            <a:r>
              <a:rPr lang="ko-KR" altLang="en-US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SLAM Limitation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55102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17CBAA-9CC9-928B-EDEB-FE68F7DF601F}"/>
              </a:ext>
            </a:extLst>
          </p:cNvPr>
          <p:cNvSpPr txBox="1"/>
          <p:nvPr/>
        </p:nvSpPr>
        <p:spPr>
          <a:xfrm>
            <a:off x="982523" y="2322333"/>
            <a:ext cx="167734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Work in Monocular Camera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Able to simulated on indoor and outdoor</a:t>
            </a:r>
          </a:p>
          <a:p>
            <a:r>
              <a:rPr lang="en-US" altLang="ko-KR" sz="4000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0F6367-6E5D-0620-AE0C-80BB6B13D04A}"/>
              </a:ext>
            </a:extLst>
          </p:cNvPr>
          <p:cNvSpPr/>
          <p:nvPr/>
        </p:nvSpPr>
        <p:spPr>
          <a:xfrm>
            <a:off x="1086415" y="4088595"/>
            <a:ext cx="398571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ORB SLAM2 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B083CC-28FF-7DBD-ED7F-70A17AB1B72E}"/>
              </a:ext>
            </a:extLst>
          </p:cNvPr>
          <p:cNvSpPr/>
          <p:nvPr/>
        </p:nvSpPr>
        <p:spPr>
          <a:xfrm>
            <a:off x="1003305" y="8400849"/>
            <a:ext cx="398571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ORB SLAM3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E4187-21CD-EFE6-479D-774AA47004CA}"/>
              </a:ext>
            </a:extLst>
          </p:cNvPr>
          <p:cNvSpPr txBox="1"/>
          <p:nvPr/>
        </p:nvSpPr>
        <p:spPr>
          <a:xfrm>
            <a:off x="1003305" y="4942245"/>
            <a:ext cx="1677346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Work in Monocular Camera, Stereo Camera  and RGB-D Camera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Able to simulated on more complex environment</a:t>
            </a:r>
          </a:p>
          <a:p>
            <a:r>
              <a:rPr lang="en-US" altLang="ko-KR" sz="4000" dirty="0"/>
              <a:t>-drones flying in industrial environments</a:t>
            </a:r>
          </a:p>
          <a:p>
            <a:r>
              <a:rPr lang="en-US" altLang="ko-KR" sz="4000" dirty="0"/>
              <a:t>-cars driving around a city</a:t>
            </a:r>
          </a:p>
          <a:p>
            <a:r>
              <a:rPr lang="en-US" altLang="ko-KR" sz="4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05430-6412-D357-FCE2-2C4E70183EE5}"/>
              </a:ext>
            </a:extLst>
          </p:cNvPr>
          <p:cNvSpPr txBox="1"/>
          <p:nvPr/>
        </p:nvSpPr>
        <p:spPr>
          <a:xfrm>
            <a:off x="1003304" y="9152057"/>
            <a:ext cx="218566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Work in Monocular Camera, Stereo Camera  and RGB-D Camera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Able to simulated on more complex environment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More accurate 2, 5times more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Able to handle mapping by restarting and merged to pervious situation in the poor visual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178583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2595860"/>
            <a:ext cx="24382413" cy="1120139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1" name="직사각형 19"/>
          <p:cNvSpPr>
            <a:spLocks noChangeArrowheads="1"/>
          </p:cNvSpPr>
          <p:nvPr/>
        </p:nvSpPr>
        <p:spPr bwMode="auto">
          <a:xfrm>
            <a:off x="9772340" y="7834222"/>
            <a:ext cx="483773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6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THANK YOU</a:t>
            </a:r>
            <a:endParaRPr lang="ko-KR" altLang="en-US" sz="6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24" y="12918877"/>
            <a:ext cx="4480562" cy="473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24" y="2824905"/>
            <a:ext cx="4471124" cy="44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0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ORB-SLAM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82528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" name="텍스트 상자 3">
            <a:extLst>
              <a:ext uri="{FF2B5EF4-FFF2-40B4-BE49-F238E27FC236}">
                <a16:creationId xmlns:a16="http://schemas.microsoft.com/office/drawing/2014/main" id="{FED7CE27-4E97-00CF-7A95-EFCF1D92681D}"/>
              </a:ext>
            </a:extLst>
          </p:cNvPr>
          <p:cNvSpPr txBox="1"/>
          <p:nvPr/>
        </p:nvSpPr>
        <p:spPr>
          <a:xfrm>
            <a:off x="1119188" y="2121826"/>
            <a:ext cx="11072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ORB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- Oriented FAST &amp; Rotated BRIEF</a:t>
            </a:r>
          </a:p>
        </p:txBody>
      </p:sp>
      <p:sp>
        <p:nvSpPr>
          <p:cNvPr id="7" name="텍스트 상자 3">
            <a:extLst>
              <a:ext uri="{FF2B5EF4-FFF2-40B4-BE49-F238E27FC236}">
                <a16:creationId xmlns:a16="http://schemas.microsoft.com/office/drawing/2014/main" id="{2DE8B482-D1FB-3F1D-FE4B-2D604294C3ED}"/>
              </a:ext>
            </a:extLst>
          </p:cNvPr>
          <p:cNvSpPr txBox="1"/>
          <p:nvPr/>
        </p:nvSpPr>
        <p:spPr>
          <a:xfrm>
            <a:off x="1715672" y="3202906"/>
            <a:ext cx="13628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FAST</a:t>
            </a:r>
            <a:r>
              <a:rPr lang="en-US" altLang="ko-KR" sz="48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: Features from Accelerated Segment Test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1E040-B2D3-C964-C8CD-0DFBCEC134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"/>
          <a:stretch/>
        </p:blipFill>
        <p:spPr>
          <a:xfrm>
            <a:off x="13538191" y="6436830"/>
            <a:ext cx="9972410" cy="4944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63117-C162-0F78-0468-30F6C31D05EE}"/>
                  </a:ext>
                </a:extLst>
              </p:cNvPr>
              <p:cNvSpPr txBox="1"/>
              <p:nvPr/>
            </p:nvSpPr>
            <p:spPr>
              <a:xfrm>
                <a:off x="1437859" y="5236501"/>
                <a:ext cx="15914671" cy="6807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altLang="ko-KR" dirty="0">
                    <a:latin typeface="나눔고딕" pitchFamily="2" charset="-127"/>
                    <a:ea typeface="나눔고딕" pitchFamily="2" charset="-127"/>
                  </a:rPr>
                  <a:t>1.  Radius of 3 around pixel </a:t>
                </a:r>
                <a:r>
                  <a:rPr lang="en-US" altLang="ko-KR" i="1" dirty="0">
                    <a:latin typeface="나눔고딕" pitchFamily="2" charset="-127"/>
                    <a:ea typeface="나눔고딕" pitchFamily="2" charset="-127"/>
                  </a:rPr>
                  <a:t>P</a:t>
                </a:r>
                <a:r>
                  <a:rPr lang="en-US" altLang="ko-KR" dirty="0">
                    <a:latin typeface="나눔고딕" pitchFamily="2" charset="-127"/>
                    <a:ea typeface="나눔고딕" pitchFamily="2" charset="-127"/>
                  </a:rPr>
                  <a:t> , Extract 16 pixels(save as vector)</a:t>
                </a:r>
              </a:p>
              <a:p>
                <a:pPr algn="just"/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algn="just"/>
                <a:r>
                  <a:rPr lang="en-US" altLang="ko-KR" dirty="0">
                    <a:latin typeface="나눔고딕" pitchFamily="2" charset="-127"/>
                    <a:ea typeface="나눔고딕" pitchFamily="2" charset="-127"/>
                  </a:rPr>
                  <a:t>2.  Sperate 16 vectors as 3 sets</a:t>
                </a:r>
              </a:p>
              <a:p>
                <a:pPr marL="742950" indent="-742950" algn="just">
                  <a:buAutoNum type="arabicPeriod" startAt="2"/>
                </a:pPr>
                <a:endParaRPr lang="en-US" altLang="ko-KR" b="0" dirty="0">
                  <a:latin typeface="나눔고딕" pitchFamily="2" charset="-127"/>
                  <a:ea typeface="나눔고딕" pitchFamily="2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               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⟶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𝑑𝑎𝑟𝑘𝑒𝑟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⟶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𝑠𝑖𝑚𝑖𝑙𝑎𝑟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    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⟶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𝑏𝑟𝑖𝑔h𝑡𝑒𝑟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 algn="just"/>
                <a:endParaRPr lang="en-US" altLang="ko-KR" dirty="0"/>
              </a:p>
              <a:p>
                <a:pPr algn="just"/>
                <a:r>
                  <a:rPr lang="en-US" altLang="ko-KR" dirty="0">
                    <a:latin typeface="나눔고딕" pitchFamily="2" charset="-127"/>
                    <a:ea typeface="나눔고딕" pitchFamily="2" charset="-127"/>
                  </a:rPr>
                  <a:t>3.  Non-maximal  Suppression</a:t>
                </a:r>
                <a:endParaRPr lang="en-US" altLang="ko-KR" b="0" dirty="0">
                  <a:latin typeface="나눔고딕" pitchFamily="2" charset="-127"/>
                  <a:ea typeface="나눔고딕" pitchFamily="2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363117-C162-0F78-0468-30F6C31D0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59" y="5236501"/>
                <a:ext cx="15914671" cy="6807313"/>
              </a:xfrm>
              <a:prstGeom prst="rect">
                <a:avLst/>
              </a:prstGeom>
              <a:blipFill>
                <a:blip r:embed="rId6"/>
                <a:stretch>
                  <a:fillRect l="-1762" t="-1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B0472C-B93D-59B4-1CD3-6B078F40A054}"/>
                  </a:ext>
                </a:extLst>
              </p:cNvPr>
              <p:cNvSpPr txBox="1"/>
              <p:nvPr/>
            </p:nvSpPr>
            <p:spPr>
              <a:xfrm>
                <a:off x="8418199" y="6048195"/>
                <a:ext cx="4066306" cy="11507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𝑏𝑟𝑖𝑔h𝑡𝑛𝑒𝑠𝑠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B0472C-B93D-59B4-1CD3-6B078F40A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199" y="6048195"/>
                <a:ext cx="4066306" cy="11507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1816E73-ED4A-17AD-3C13-818B3F8E0561}"/>
              </a:ext>
            </a:extLst>
          </p:cNvPr>
          <p:cNvSpPr txBox="1"/>
          <p:nvPr/>
        </p:nvSpPr>
        <p:spPr>
          <a:xfrm>
            <a:off x="3155453" y="4065045"/>
            <a:ext cx="121885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1" i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-&gt; Corner Finding Feature point in the Video  </a:t>
            </a:r>
          </a:p>
          <a:p>
            <a:pPr algn="just"/>
            <a:endParaRPr lang="en-US" altLang="ko-KR" b="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8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ORB-SLAM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82528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" name="텍스트 상자 3">
            <a:extLst>
              <a:ext uri="{FF2B5EF4-FFF2-40B4-BE49-F238E27FC236}">
                <a16:creationId xmlns:a16="http://schemas.microsoft.com/office/drawing/2014/main" id="{FED7CE27-4E97-00CF-7A95-EFCF1D92681D}"/>
              </a:ext>
            </a:extLst>
          </p:cNvPr>
          <p:cNvSpPr txBox="1"/>
          <p:nvPr/>
        </p:nvSpPr>
        <p:spPr>
          <a:xfrm>
            <a:off x="1119188" y="2121826"/>
            <a:ext cx="11072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ORB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- Oriented FAST &amp; Rotated BRIEF</a:t>
            </a:r>
          </a:p>
        </p:txBody>
      </p:sp>
      <p:sp>
        <p:nvSpPr>
          <p:cNvPr id="7" name="텍스트 상자 3">
            <a:extLst>
              <a:ext uri="{FF2B5EF4-FFF2-40B4-BE49-F238E27FC236}">
                <a16:creationId xmlns:a16="http://schemas.microsoft.com/office/drawing/2014/main" id="{2DE8B482-D1FB-3F1D-FE4B-2D604294C3ED}"/>
              </a:ext>
            </a:extLst>
          </p:cNvPr>
          <p:cNvSpPr txBox="1"/>
          <p:nvPr/>
        </p:nvSpPr>
        <p:spPr>
          <a:xfrm>
            <a:off x="1679814" y="3137221"/>
            <a:ext cx="17002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BRIEF</a:t>
            </a:r>
            <a:r>
              <a:rPr lang="en-US" altLang="ko-KR" sz="48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: Binary Robust Independent Elementary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02B28-761A-041C-29AA-F23465591BF8}"/>
              </a:ext>
            </a:extLst>
          </p:cNvPr>
          <p:cNvSpPr txBox="1"/>
          <p:nvPr/>
        </p:nvSpPr>
        <p:spPr>
          <a:xfrm>
            <a:off x="3155453" y="4065045"/>
            <a:ext cx="16358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1" i="1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rPr>
              <a:t>-&gt; Create a descriptor using feature points and surrounding pixels</a:t>
            </a:r>
          </a:p>
          <a:p>
            <a:pPr algn="just"/>
            <a:endParaRPr lang="en-US" altLang="ko-KR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C990B5-A8D9-E627-513A-1DBA9F06B2B0}"/>
                  </a:ext>
                </a:extLst>
              </p:cNvPr>
              <p:cNvSpPr txBox="1"/>
              <p:nvPr/>
            </p:nvSpPr>
            <p:spPr>
              <a:xfrm>
                <a:off x="1758785" y="4769035"/>
                <a:ext cx="19355528" cy="5481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US" altLang="ko-KR" dirty="0">
                    <a:latin typeface="나눔고딕" pitchFamily="2" charset="-127"/>
                    <a:ea typeface="나눔고딕" pitchFamily="2" charset="-127"/>
                  </a:rPr>
                  <a:t>Compare pixel x ,y  brightness </a:t>
                </a:r>
              </a:p>
              <a:p>
                <a:pPr marL="742950" indent="-742950">
                  <a:buAutoNum type="arabicPeriod"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1,        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&amp;0,   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endParaRPr lang="en-US" altLang="ko-KR" sz="1600" dirty="0"/>
              </a:p>
              <a:p>
                <a:r>
                  <a:rPr lang="en-US" altLang="ko-KR" dirty="0">
                    <a:latin typeface="나눔고딕" pitchFamily="2" charset="-127"/>
                    <a:ea typeface="나눔고딕" pitchFamily="2" charset="-127"/>
                  </a:rPr>
                  <a:t>2.   Create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나눔고딕" pitchFamily="2" charset="-127"/>
                    <a:ea typeface="나눔고딕" pitchFamily="2" charset="-127"/>
                  </a:rPr>
                  <a:t> bitstring descriptor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≔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sz="2000" dirty="0"/>
              </a:p>
              <a:p>
                <a:r>
                  <a:rPr lang="en-US" altLang="ko-KR" dirty="0">
                    <a:latin typeface="나눔고딕" pitchFamily="2" charset="-127"/>
                    <a:ea typeface="나눔고딕" pitchFamily="2" charset="-127"/>
                  </a:rPr>
                  <a:t>3. Find Hamming distance from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나눔고딕" pitchFamily="2" charset="-127"/>
                    <a:ea typeface="나눔고딕" pitchFamily="2" charset="-127"/>
                  </a:rPr>
                  <a:t> the two descriptors using XOR operation </a:t>
                </a:r>
                <a:endParaRPr lang="ko-KR" altLang="en-US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C990B5-A8D9-E627-513A-1DBA9F06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785" y="4769035"/>
                <a:ext cx="19355528" cy="5481629"/>
              </a:xfrm>
              <a:prstGeom prst="rect">
                <a:avLst/>
              </a:prstGeom>
              <a:blipFill>
                <a:blip r:embed="rId4"/>
                <a:stretch>
                  <a:fillRect l="-1512" t="-3000" b="-3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DA29D6E-DFDE-B856-8271-5EBAE4A3A6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36" b="75736"/>
          <a:stretch/>
        </p:blipFill>
        <p:spPr>
          <a:xfrm>
            <a:off x="3883361" y="10552578"/>
            <a:ext cx="7483236" cy="69634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A3C82B9-4F03-D670-C99E-DCEB522F852B}"/>
              </a:ext>
            </a:extLst>
          </p:cNvPr>
          <p:cNvSpPr/>
          <p:nvPr/>
        </p:nvSpPr>
        <p:spPr>
          <a:xfrm>
            <a:off x="11670171" y="10552578"/>
            <a:ext cx="2909454" cy="1581495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16CC76-EC91-56DA-399A-FDC0CFECA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0488" y="11097805"/>
            <a:ext cx="7130357" cy="7365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83E7F6-1AE1-F96E-33AA-50E957B0C7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609" b="54347"/>
          <a:stretch/>
        </p:blipFill>
        <p:spPr>
          <a:xfrm>
            <a:off x="3883361" y="11589990"/>
            <a:ext cx="7483236" cy="663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16919B-1A93-10C7-2964-D738FA2EBABC}"/>
                  </a:ext>
                </a:extLst>
              </p:cNvPr>
              <p:cNvSpPr txBox="1"/>
              <p:nvPr/>
            </p:nvSpPr>
            <p:spPr>
              <a:xfrm>
                <a:off x="209470" y="10486020"/>
                <a:ext cx="5334795" cy="698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16919B-1A93-10C7-2964-D738FA2EB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70" y="10486020"/>
                <a:ext cx="5334795" cy="698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E3C606-A985-4A4E-1E80-C8490D12DC50}"/>
                  </a:ext>
                </a:extLst>
              </p:cNvPr>
              <p:cNvSpPr txBox="1"/>
              <p:nvPr/>
            </p:nvSpPr>
            <p:spPr>
              <a:xfrm>
                <a:off x="209469" y="11466076"/>
                <a:ext cx="5334795" cy="737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E3C606-A985-4A4E-1E80-C8490D12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69" y="11466076"/>
                <a:ext cx="5334795" cy="7379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CD5B835-8AB4-2F95-5D46-6FC82CC602C5}"/>
              </a:ext>
            </a:extLst>
          </p:cNvPr>
          <p:cNvSpPr txBox="1"/>
          <p:nvPr/>
        </p:nvSpPr>
        <p:spPr>
          <a:xfrm>
            <a:off x="14252419" y="10405150"/>
            <a:ext cx="5334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dirty="0"/>
              <a:t> Hamming distance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77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ORB-SLAM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82528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5" name="텍스트 상자 3">
            <a:extLst>
              <a:ext uri="{FF2B5EF4-FFF2-40B4-BE49-F238E27FC236}">
                <a16:creationId xmlns:a16="http://schemas.microsoft.com/office/drawing/2014/main" id="{0EF179B1-B715-6366-2452-CB1096867F44}"/>
              </a:ext>
            </a:extLst>
          </p:cNvPr>
          <p:cNvSpPr txBox="1"/>
          <p:nvPr/>
        </p:nvSpPr>
        <p:spPr>
          <a:xfrm>
            <a:off x="1119188" y="2129593"/>
            <a:ext cx="16315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SLAM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- Simultaneous Localizing &amp; Mapping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756058F1-A83A-84FC-1268-F19DF156EA22}"/>
              </a:ext>
            </a:extLst>
          </p:cNvPr>
          <p:cNvSpPr txBox="1"/>
          <p:nvPr/>
        </p:nvSpPr>
        <p:spPr>
          <a:xfrm>
            <a:off x="1119188" y="4396727"/>
            <a:ext cx="16315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Mapping</a:t>
            </a:r>
            <a:r>
              <a:rPr lang="en-US" altLang="ko-KR" sz="48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: 3D Map Reconstruction</a:t>
            </a: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4D821605-A073-623A-124F-7FEF4DB38145}"/>
              </a:ext>
            </a:extLst>
          </p:cNvPr>
          <p:cNvSpPr txBox="1"/>
          <p:nvPr/>
        </p:nvSpPr>
        <p:spPr>
          <a:xfrm>
            <a:off x="1119188" y="3263160"/>
            <a:ext cx="13628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Localizing</a:t>
            </a:r>
            <a:r>
              <a:rPr lang="en-US" altLang="ko-KR" sz="48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: Estimation of Camera Pose</a:t>
            </a:r>
          </a:p>
        </p:txBody>
      </p:sp>
      <p:pic>
        <p:nvPicPr>
          <p:cNvPr id="1026" name="Picture 2" descr="SLAM(동시적 위치추정 및 지도작성)이란 – MATLAB 및 Simulink - MATLAB &amp; Simulink">
            <a:extLst>
              <a:ext uri="{FF2B5EF4-FFF2-40B4-BE49-F238E27FC236}">
                <a16:creationId xmlns:a16="http://schemas.microsoft.com/office/drawing/2014/main" id="{A212E4B6-D868-1BA2-504E-95AC18B8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630" y="1967457"/>
            <a:ext cx="5419860" cy="36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상자 3">
            <a:extLst>
              <a:ext uri="{FF2B5EF4-FFF2-40B4-BE49-F238E27FC236}">
                <a16:creationId xmlns:a16="http://schemas.microsoft.com/office/drawing/2014/main" id="{29AF502C-4D0D-5B7B-079C-10C46DCCCDAA}"/>
              </a:ext>
            </a:extLst>
          </p:cNvPr>
          <p:cNvSpPr txBox="1"/>
          <p:nvPr/>
        </p:nvSpPr>
        <p:spPr>
          <a:xfrm>
            <a:off x="1116669" y="6098886"/>
            <a:ext cx="20309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Visual SLAM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- Simultaneous Localizing &amp; Mapping with 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Camera Sensor </a:t>
            </a:r>
          </a:p>
        </p:txBody>
      </p:sp>
      <p:sp>
        <p:nvSpPr>
          <p:cNvPr id="6" name="텍스트 상자 3">
            <a:extLst>
              <a:ext uri="{FF2B5EF4-FFF2-40B4-BE49-F238E27FC236}">
                <a16:creationId xmlns:a16="http://schemas.microsoft.com/office/drawing/2014/main" id="{B116A27C-22DB-E5D5-CDD4-A826C9E6A772}"/>
              </a:ext>
            </a:extLst>
          </p:cNvPr>
          <p:cNvSpPr txBox="1"/>
          <p:nvPr/>
        </p:nvSpPr>
        <p:spPr>
          <a:xfrm>
            <a:off x="1119188" y="6947532"/>
            <a:ext cx="13628317" cy="428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8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Monocular Camera</a:t>
            </a:r>
          </a:p>
          <a:p>
            <a:pPr>
              <a:lnSpc>
                <a:spcPct val="200000"/>
              </a:lnSpc>
            </a:pPr>
            <a:r>
              <a:rPr lang="en-US" altLang="ko-KR" sz="48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Stereo Camera </a:t>
            </a:r>
          </a:p>
          <a:p>
            <a:pPr>
              <a:lnSpc>
                <a:spcPct val="200000"/>
              </a:lnSpc>
            </a:pPr>
            <a:r>
              <a:rPr lang="en-US" altLang="ko-KR" sz="48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RGB-D Camera</a:t>
            </a:r>
            <a:endParaRPr lang="en-US" altLang="ko-KR" sz="4800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59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E780A0-7C25-37AE-D343-05BF367B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22" y="2129593"/>
            <a:ext cx="12962077" cy="103662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351AB1D-1DED-B1A2-AE48-F6AFAC28B184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ORB-SLAM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78D7B940-52A0-2FFE-9CBB-AAD0F5451A86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86114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7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ORB-SLAM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286114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3325DD-834B-299F-455C-37D2955F9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6843" y="914610"/>
            <a:ext cx="9183713" cy="7344566"/>
          </a:xfrm>
          <a:prstGeom prst="rect">
            <a:avLst/>
          </a:prstGeom>
        </p:spPr>
      </p:pic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71385204-F49D-B534-6C45-5C3C5587EE0D}"/>
              </a:ext>
            </a:extLst>
          </p:cNvPr>
          <p:cNvSpPr txBox="1"/>
          <p:nvPr/>
        </p:nvSpPr>
        <p:spPr>
          <a:xfrm>
            <a:off x="1181044" y="11482548"/>
            <a:ext cx="23390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-&gt; The three threads that run in parallel : Tracking, Local Mapping and Loop Closing</a:t>
            </a: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6770EA94-1D71-AEDC-0D12-6948DCE63F9E}"/>
              </a:ext>
            </a:extLst>
          </p:cNvPr>
          <p:cNvSpPr txBox="1"/>
          <p:nvPr/>
        </p:nvSpPr>
        <p:spPr>
          <a:xfrm>
            <a:off x="982523" y="2275640"/>
            <a:ext cx="23390326" cy="8591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Tracking</a:t>
            </a:r>
            <a:r>
              <a:rPr lang="en-US" altLang="ko-KR" sz="40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Localizing the camera by every frame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Deciding when to insert a new keyframe</a:t>
            </a:r>
          </a:p>
          <a:p>
            <a:endParaRPr lang="en-US" altLang="ko-KR" sz="40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Local Mapping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Processing new keyframes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Performing Local BA to achieve an optimal reconstruction</a:t>
            </a:r>
          </a:p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Loop Closing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Searching for loops with every new keyframe</a:t>
            </a:r>
          </a:p>
        </p:txBody>
      </p:sp>
    </p:spTree>
    <p:extLst>
      <p:ext uri="{BB962C8B-B14F-4D97-AF65-F5344CB8AC3E}">
        <p14:creationId xmlns:p14="http://schemas.microsoft.com/office/powerpoint/2010/main" val="3412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MAP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127072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CE24C5-B145-B7ED-9338-1C4BA9188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8050" y="722320"/>
            <a:ext cx="3419475" cy="5467350"/>
          </a:xfrm>
          <a:prstGeom prst="rect">
            <a:avLst/>
          </a:prstGeom>
        </p:spPr>
      </p:pic>
      <p:sp>
        <p:nvSpPr>
          <p:cNvPr id="5" name="텍스트 상자 3">
            <a:extLst>
              <a:ext uri="{FF2B5EF4-FFF2-40B4-BE49-F238E27FC236}">
                <a16:creationId xmlns:a16="http://schemas.microsoft.com/office/drawing/2014/main" id="{D9611DC8-F7C3-E82C-3C50-BD358E9CFEBC}"/>
              </a:ext>
            </a:extLst>
          </p:cNvPr>
          <p:cNvSpPr txBox="1"/>
          <p:nvPr/>
        </p:nvSpPr>
        <p:spPr>
          <a:xfrm>
            <a:off x="982523" y="2275640"/>
            <a:ext cx="23390326" cy="834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MapPoints</a:t>
            </a:r>
            <a:r>
              <a:rPr lang="en-US" altLang="ko-KR" sz="40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: 3d feature points in map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3d position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ORB descriptor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Viewing distance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KeyFrames</a:t>
            </a: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</a:t>
            </a:r>
            <a:r>
              <a:rPr lang="en-US" altLang="ko-KR" sz="40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: frame with many meaningful feature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Camera Pose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Camera </a:t>
            </a:r>
            <a:r>
              <a:rPr lang="en-US" altLang="ko-KR" b="1" spc="-150" dirty="0" err="1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Intrinsics</a:t>
            </a:r>
            <a:endParaRPr lang="en-US" altLang="ko-KR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ORB feature in the frame</a:t>
            </a:r>
          </a:p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</a:t>
            </a:r>
          </a:p>
          <a:p>
            <a:r>
              <a:rPr lang="en-US" altLang="ko-KR" sz="4000" b="1" spc="-15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Covisibility</a:t>
            </a: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Graph </a:t>
            </a:r>
          </a:p>
          <a:p>
            <a:endParaRPr lang="en-US" altLang="ko-KR" sz="40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Spanning Tree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926CC-8A97-9809-A583-8C2C42E550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629" b="54788"/>
          <a:stretch/>
        </p:blipFill>
        <p:spPr>
          <a:xfrm>
            <a:off x="12902525" y="1585827"/>
            <a:ext cx="6680201" cy="55969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AC6BC1-8876-B87F-672F-B81C4F59A39C}"/>
              </a:ext>
            </a:extLst>
          </p:cNvPr>
          <p:cNvSpPr txBox="1"/>
          <p:nvPr/>
        </p:nvSpPr>
        <p:spPr>
          <a:xfrm>
            <a:off x="13746293" y="7303076"/>
            <a:ext cx="171860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50" dirty="0" err="1">
                <a:solidFill>
                  <a:srgbClr val="1615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KeyFrames</a:t>
            </a:r>
            <a:endParaRPr lang="en-US" altLang="ko-KR" sz="3600" b="1" spc="-150" dirty="0">
              <a:solidFill>
                <a:srgbClr val="1615F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sz="3600" b="1" spc="-150" dirty="0">
                <a:solidFill>
                  <a:srgbClr val="00F90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Current Camera</a:t>
            </a:r>
            <a:endParaRPr lang="en-US" altLang="ko-KR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b="1" spc="-150" dirty="0">
                <a:solidFill>
                  <a:srgbClr val="FC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Current Local Map points</a:t>
            </a:r>
            <a:endParaRPr lang="en-US" altLang="ko-KR" sz="3600" b="1" spc="-150" dirty="0">
              <a:solidFill>
                <a:srgbClr val="FC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Map points</a:t>
            </a:r>
            <a:endParaRPr lang="en-US" altLang="ko-KR" sz="36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36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232A4C-F071-345E-ED65-8BC2BC267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7962" y="602844"/>
            <a:ext cx="12271462" cy="2448357"/>
          </a:xfrm>
          <a:prstGeom prst="rect">
            <a:avLst/>
          </a:prstGeom>
        </p:spPr>
      </p:pic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3B2D3EAC-A8C3-9619-B3B3-906432BAFCCB}"/>
              </a:ext>
            </a:extLst>
          </p:cNvPr>
          <p:cNvSpPr txBox="1"/>
          <p:nvPr/>
        </p:nvSpPr>
        <p:spPr>
          <a:xfrm>
            <a:off x="982523" y="1978786"/>
            <a:ext cx="23390326" cy="1059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A. Extract ORB</a:t>
            </a:r>
            <a:endParaRPr lang="en-US" altLang="ko-KR" sz="40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Detect corners and compute descriptor with </a:t>
            </a:r>
            <a:r>
              <a:rPr lang="en-US" altLang="ko-KR" sz="40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FAST &amp; BRIEF</a:t>
            </a:r>
          </a:p>
          <a:p>
            <a:pPr>
              <a:lnSpc>
                <a:spcPct val="150000"/>
              </a:lnSpc>
            </a:pPr>
            <a:endParaRPr lang="en-US" altLang="ko-KR" sz="20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B. Initial Pose Estimation from last frame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Tracking was successful for last frame =&gt; Use a constant velocity motion model to predict camera pose and perform a guided search of the map points observed in the last frame</a:t>
            </a: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 =&gt; Pose estimation</a:t>
            </a:r>
            <a:endParaRPr lang="en-US" altLang="ko-KR" sz="40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C. Initial Pose estimation via global relocalization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Tracking is lost =&gt; Convert the frame into </a:t>
            </a:r>
            <a:r>
              <a:rPr lang="en-US" altLang="ko-KR" sz="40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bag of words 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and query the recognition database for keyframe candidates for global relocalization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Perform alternatively </a:t>
            </a:r>
            <a:r>
              <a:rPr lang="en-US" altLang="ko-KR" sz="40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RANSAC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iterations for each keyframe and try to find a camera pose using the </a:t>
            </a:r>
            <a:r>
              <a:rPr lang="en-US" altLang="ko-KR" sz="40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PnP algorithm 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=&gt; Pose estimation</a:t>
            </a:r>
            <a:endParaRPr lang="en-US" altLang="ko-KR" sz="4000" b="1" spc="-15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AB14CB-FE9B-5FE3-B161-1C54A2481736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TRACKING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D5689418-1A24-DEE0-D1E6-1C91D53C5387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2658728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384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4918</TotalTime>
  <Words>2041</Words>
  <Application>Microsoft Office PowerPoint</Application>
  <PresentationFormat>사용자 지정</PresentationFormat>
  <Paragraphs>322</Paragraphs>
  <Slides>29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Geomanist Light</vt:lpstr>
      <vt:lpstr>inherit</vt:lpstr>
      <vt:lpstr>se-nanumgothic</vt:lpstr>
      <vt:lpstr>Gulim</vt:lpstr>
      <vt:lpstr>나눔고딕</vt:lpstr>
      <vt:lpstr>Dotum</vt:lpstr>
      <vt:lpstr>맑은 고딕</vt:lpstr>
      <vt:lpstr>Arial</vt:lpstr>
      <vt:lpstr>Calibri</vt:lpstr>
      <vt:lpstr>Calibri Light</vt:lpstr>
      <vt:lpstr>Cambria Math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(학생) 정해찬 (전기전자공학과)</cp:lastModifiedBy>
  <cp:revision>95</cp:revision>
  <dcterms:created xsi:type="dcterms:W3CDTF">2017-02-16T07:20:56Z</dcterms:created>
  <dcterms:modified xsi:type="dcterms:W3CDTF">2023-01-19T04:46:30Z</dcterms:modified>
</cp:coreProperties>
</file>